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658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2789-5234-4575-B8A0-A846E5DBF16F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F04E-1282-44D9-A8B4-122E1A134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8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2789-5234-4575-B8A0-A846E5DBF16F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F04E-1282-44D9-A8B4-122E1A134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133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2789-5234-4575-B8A0-A846E5DBF16F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F04E-1282-44D9-A8B4-122E1A134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941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2789-5234-4575-B8A0-A846E5DBF16F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F04E-1282-44D9-A8B4-122E1A134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382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2789-5234-4575-B8A0-A846E5DBF16F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F04E-1282-44D9-A8B4-122E1A134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655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2789-5234-4575-B8A0-A846E5DBF16F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F04E-1282-44D9-A8B4-122E1A134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771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2789-5234-4575-B8A0-A846E5DBF16F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F04E-1282-44D9-A8B4-122E1A134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057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2789-5234-4575-B8A0-A846E5DBF16F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F04E-1282-44D9-A8B4-122E1A134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835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2789-5234-4575-B8A0-A846E5DBF16F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F04E-1282-44D9-A8B4-122E1A134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266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2789-5234-4575-B8A0-A846E5DBF16F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F04E-1282-44D9-A8B4-122E1A134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521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2789-5234-4575-B8A0-A846E5DBF16F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F04E-1282-44D9-A8B4-122E1A134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11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F2789-5234-4575-B8A0-A846E5DBF16F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6F04E-1282-44D9-A8B4-122E1A134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266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5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42" Type="http://schemas.openxmlformats.org/officeDocument/2006/relationships/image" Target="../media/image41.png"/><Relationship Id="rId47" Type="http://schemas.openxmlformats.org/officeDocument/2006/relationships/image" Target="../media/image46.png"/><Relationship Id="rId50" Type="http://schemas.openxmlformats.org/officeDocument/2006/relationships/image" Target="../media/image49.png"/><Relationship Id="rId55" Type="http://schemas.openxmlformats.org/officeDocument/2006/relationships/image" Target="../media/image54.png"/><Relationship Id="rId63" Type="http://schemas.openxmlformats.org/officeDocument/2006/relationships/image" Target="../media/image62.png"/><Relationship Id="rId68" Type="http://schemas.openxmlformats.org/officeDocument/2006/relationships/image" Target="../media/image67.png"/><Relationship Id="rId76" Type="http://schemas.openxmlformats.org/officeDocument/2006/relationships/image" Target="../media/image75.png"/><Relationship Id="rId84" Type="http://schemas.openxmlformats.org/officeDocument/2006/relationships/image" Target="../media/image83.png"/><Relationship Id="rId89" Type="http://schemas.openxmlformats.org/officeDocument/2006/relationships/image" Target="../media/image88.png"/><Relationship Id="rId97" Type="http://schemas.openxmlformats.org/officeDocument/2006/relationships/image" Target="../media/image96.png"/><Relationship Id="rId7" Type="http://schemas.openxmlformats.org/officeDocument/2006/relationships/image" Target="../media/image6.png"/><Relationship Id="rId71" Type="http://schemas.openxmlformats.org/officeDocument/2006/relationships/image" Target="../media/image70.png"/><Relationship Id="rId92" Type="http://schemas.openxmlformats.org/officeDocument/2006/relationships/image" Target="../media/image91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29" Type="http://schemas.openxmlformats.org/officeDocument/2006/relationships/image" Target="../media/image28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45" Type="http://schemas.openxmlformats.org/officeDocument/2006/relationships/image" Target="../media/image44.png"/><Relationship Id="rId53" Type="http://schemas.openxmlformats.org/officeDocument/2006/relationships/image" Target="../media/image52.png"/><Relationship Id="rId58" Type="http://schemas.openxmlformats.org/officeDocument/2006/relationships/image" Target="../media/image57.png"/><Relationship Id="rId66" Type="http://schemas.openxmlformats.org/officeDocument/2006/relationships/image" Target="../media/image65.png"/><Relationship Id="rId74" Type="http://schemas.openxmlformats.org/officeDocument/2006/relationships/image" Target="../media/image73.png"/><Relationship Id="rId79" Type="http://schemas.openxmlformats.org/officeDocument/2006/relationships/image" Target="../media/image78.png"/><Relationship Id="rId87" Type="http://schemas.openxmlformats.org/officeDocument/2006/relationships/image" Target="../media/image86.png"/><Relationship Id="rId5" Type="http://schemas.openxmlformats.org/officeDocument/2006/relationships/image" Target="../media/image4.png"/><Relationship Id="rId61" Type="http://schemas.openxmlformats.org/officeDocument/2006/relationships/image" Target="../media/image60.png"/><Relationship Id="rId82" Type="http://schemas.openxmlformats.org/officeDocument/2006/relationships/image" Target="../media/image81.png"/><Relationship Id="rId90" Type="http://schemas.openxmlformats.org/officeDocument/2006/relationships/image" Target="../media/image89.png"/><Relationship Id="rId95" Type="http://schemas.openxmlformats.org/officeDocument/2006/relationships/image" Target="../media/image94.png"/><Relationship Id="rId19" Type="http://schemas.openxmlformats.org/officeDocument/2006/relationships/image" Target="../media/image1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48" Type="http://schemas.openxmlformats.org/officeDocument/2006/relationships/image" Target="../media/image47.png"/><Relationship Id="rId56" Type="http://schemas.openxmlformats.org/officeDocument/2006/relationships/image" Target="../media/image55.png"/><Relationship Id="rId64" Type="http://schemas.openxmlformats.org/officeDocument/2006/relationships/image" Target="../media/image63.png"/><Relationship Id="rId69" Type="http://schemas.openxmlformats.org/officeDocument/2006/relationships/image" Target="../media/image68.png"/><Relationship Id="rId77" Type="http://schemas.openxmlformats.org/officeDocument/2006/relationships/image" Target="../media/image76.png"/><Relationship Id="rId8" Type="http://schemas.openxmlformats.org/officeDocument/2006/relationships/image" Target="../media/image7.png"/><Relationship Id="rId51" Type="http://schemas.openxmlformats.org/officeDocument/2006/relationships/image" Target="../media/image50.png"/><Relationship Id="rId72" Type="http://schemas.openxmlformats.org/officeDocument/2006/relationships/image" Target="../media/image71.png"/><Relationship Id="rId80" Type="http://schemas.openxmlformats.org/officeDocument/2006/relationships/image" Target="../media/image79.png"/><Relationship Id="rId85" Type="http://schemas.openxmlformats.org/officeDocument/2006/relationships/image" Target="../media/image84.png"/><Relationship Id="rId93" Type="http://schemas.openxmlformats.org/officeDocument/2006/relationships/image" Target="../media/image92.png"/><Relationship Id="rId98" Type="http://schemas.openxmlformats.org/officeDocument/2006/relationships/image" Target="../media/image97.png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46" Type="http://schemas.openxmlformats.org/officeDocument/2006/relationships/image" Target="../media/image45.png"/><Relationship Id="rId59" Type="http://schemas.openxmlformats.org/officeDocument/2006/relationships/image" Target="../media/image58.png"/><Relationship Id="rId67" Type="http://schemas.openxmlformats.org/officeDocument/2006/relationships/image" Target="../media/image66.png"/><Relationship Id="rId20" Type="http://schemas.openxmlformats.org/officeDocument/2006/relationships/image" Target="../media/image19.png"/><Relationship Id="rId41" Type="http://schemas.openxmlformats.org/officeDocument/2006/relationships/image" Target="../media/image40.png"/><Relationship Id="rId54" Type="http://schemas.openxmlformats.org/officeDocument/2006/relationships/image" Target="../media/image53.png"/><Relationship Id="rId62" Type="http://schemas.openxmlformats.org/officeDocument/2006/relationships/image" Target="../media/image61.png"/><Relationship Id="rId70" Type="http://schemas.openxmlformats.org/officeDocument/2006/relationships/image" Target="../media/image69.png"/><Relationship Id="rId75" Type="http://schemas.openxmlformats.org/officeDocument/2006/relationships/image" Target="../media/image74.png"/><Relationship Id="rId83" Type="http://schemas.openxmlformats.org/officeDocument/2006/relationships/image" Target="../media/image82.png"/><Relationship Id="rId88" Type="http://schemas.openxmlformats.org/officeDocument/2006/relationships/image" Target="../media/image87.png"/><Relationship Id="rId91" Type="http://schemas.openxmlformats.org/officeDocument/2006/relationships/image" Target="../media/image90.png"/><Relationship Id="rId96" Type="http://schemas.openxmlformats.org/officeDocument/2006/relationships/image" Target="../media/image9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49" Type="http://schemas.openxmlformats.org/officeDocument/2006/relationships/image" Target="../media/image48.png"/><Relationship Id="rId57" Type="http://schemas.openxmlformats.org/officeDocument/2006/relationships/image" Target="../media/image56.png"/><Relationship Id="rId10" Type="http://schemas.openxmlformats.org/officeDocument/2006/relationships/image" Target="../media/image9.png"/><Relationship Id="rId31" Type="http://schemas.openxmlformats.org/officeDocument/2006/relationships/image" Target="../media/image30.png"/><Relationship Id="rId44" Type="http://schemas.openxmlformats.org/officeDocument/2006/relationships/image" Target="../media/image43.png"/><Relationship Id="rId52" Type="http://schemas.openxmlformats.org/officeDocument/2006/relationships/image" Target="../media/image51.png"/><Relationship Id="rId60" Type="http://schemas.openxmlformats.org/officeDocument/2006/relationships/image" Target="../media/image59.png"/><Relationship Id="rId65" Type="http://schemas.openxmlformats.org/officeDocument/2006/relationships/image" Target="../media/image64.png"/><Relationship Id="rId73" Type="http://schemas.openxmlformats.org/officeDocument/2006/relationships/image" Target="../media/image72.png"/><Relationship Id="rId78" Type="http://schemas.openxmlformats.org/officeDocument/2006/relationships/image" Target="../media/image77.png"/><Relationship Id="rId81" Type="http://schemas.openxmlformats.org/officeDocument/2006/relationships/image" Target="../media/image80.png"/><Relationship Id="rId86" Type="http://schemas.openxmlformats.org/officeDocument/2006/relationships/image" Target="../media/image85.png"/><Relationship Id="rId94" Type="http://schemas.openxmlformats.org/officeDocument/2006/relationships/image" Target="../media/image93.png"/><Relationship Id="rId99" Type="http://schemas.openxmlformats.org/officeDocument/2006/relationships/image" Target="../media/image9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9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Рисунок 4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62" y="-1628"/>
            <a:ext cx="12270965" cy="7025951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239" y="3750538"/>
            <a:ext cx="2805053" cy="2805053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47" y="5996955"/>
            <a:ext cx="846400" cy="768375"/>
          </a:xfrm>
          <a:prstGeom prst="rect">
            <a:avLst/>
          </a:prstGeom>
        </p:spPr>
      </p:pic>
      <p:grpSp>
        <p:nvGrpSpPr>
          <p:cNvPr id="62" name="Группа 61"/>
          <p:cNvGrpSpPr/>
          <p:nvPr/>
        </p:nvGrpSpPr>
        <p:grpSpPr>
          <a:xfrm>
            <a:off x="4478444" y="2030902"/>
            <a:ext cx="4140000" cy="4140000"/>
            <a:chOff x="4387339" y="2610281"/>
            <a:chExt cx="4140000" cy="4140000"/>
          </a:xfrm>
        </p:grpSpPr>
        <p:grpSp>
          <p:nvGrpSpPr>
            <p:cNvPr id="58" name="Группа 57"/>
            <p:cNvGrpSpPr/>
            <p:nvPr/>
          </p:nvGrpSpPr>
          <p:grpSpPr>
            <a:xfrm>
              <a:off x="4387339" y="2610281"/>
              <a:ext cx="4140000" cy="4140000"/>
              <a:chOff x="4452455" y="2544319"/>
              <a:chExt cx="4140000" cy="4140000"/>
            </a:xfrm>
          </p:grpSpPr>
          <p:sp>
            <p:nvSpPr>
              <p:cNvPr id="49" name="Овал 48"/>
              <p:cNvSpPr/>
              <p:nvPr/>
            </p:nvSpPr>
            <p:spPr>
              <a:xfrm>
                <a:off x="4452455" y="2544319"/>
                <a:ext cx="4140000" cy="414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0" name="Рисунок 1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935362">
                <a:off x="6612631" y="3005663"/>
                <a:ext cx="1440000" cy="1440000"/>
              </a:xfrm>
              <a:prstGeom prst="rect">
                <a:avLst/>
              </a:prstGeom>
            </p:spPr>
          </p:pic>
          <p:pic>
            <p:nvPicPr>
              <p:cNvPr id="16" name="Рисунок 1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4281122">
                <a:off x="5568718" y="2792383"/>
                <a:ext cx="833307" cy="1016228"/>
              </a:xfrm>
              <a:prstGeom prst="rect">
                <a:avLst/>
              </a:prstGeom>
            </p:spPr>
          </p:pic>
          <p:pic>
            <p:nvPicPr>
              <p:cNvPr id="51" name="Рисунок 50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630293">
                <a:off x="4716392" y="4028430"/>
                <a:ext cx="1202114" cy="1202114"/>
              </a:xfrm>
              <a:prstGeom prst="rect">
                <a:avLst/>
              </a:prstGeom>
            </p:spPr>
          </p:pic>
          <p:pic>
            <p:nvPicPr>
              <p:cNvPr id="53" name="Рисунок 52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82548">
                <a:off x="6871527" y="4530909"/>
                <a:ext cx="1548000" cy="1548000"/>
              </a:xfrm>
              <a:prstGeom prst="rect">
                <a:avLst/>
              </a:prstGeom>
            </p:spPr>
          </p:pic>
          <p:pic>
            <p:nvPicPr>
              <p:cNvPr id="55" name="Рисунок 54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17551" y="5215134"/>
                <a:ext cx="1332000" cy="1332000"/>
              </a:xfrm>
              <a:prstGeom prst="rect">
                <a:avLst/>
              </a:prstGeom>
            </p:spPr>
          </p:pic>
        </p:grpSp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7003" y="3987707"/>
              <a:ext cx="1217381" cy="1217381"/>
            </a:xfrm>
            <a:prstGeom prst="rect">
              <a:avLst/>
            </a:prstGeom>
          </p:spPr>
        </p:pic>
      </p:grpSp>
      <p:grpSp>
        <p:nvGrpSpPr>
          <p:cNvPr id="61" name="Группа 60"/>
          <p:cNvGrpSpPr/>
          <p:nvPr/>
        </p:nvGrpSpPr>
        <p:grpSpPr>
          <a:xfrm>
            <a:off x="338444" y="704136"/>
            <a:ext cx="4140000" cy="4140000"/>
            <a:chOff x="338444" y="704136"/>
            <a:chExt cx="4140000" cy="4140000"/>
          </a:xfrm>
        </p:grpSpPr>
        <p:grpSp>
          <p:nvGrpSpPr>
            <p:cNvPr id="57" name="Группа 56"/>
            <p:cNvGrpSpPr/>
            <p:nvPr/>
          </p:nvGrpSpPr>
          <p:grpSpPr>
            <a:xfrm>
              <a:off x="338444" y="704136"/>
              <a:ext cx="4140000" cy="4140000"/>
              <a:chOff x="447287" y="625271"/>
              <a:chExt cx="4140000" cy="4140000"/>
            </a:xfrm>
          </p:grpSpPr>
          <p:sp>
            <p:nvSpPr>
              <p:cNvPr id="2" name="Овал 1"/>
              <p:cNvSpPr/>
              <p:nvPr/>
            </p:nvSpPr>
            <p:spPr>
              <a:xfrm>
                <a:off x="447287" y="625271"/>
                <a:ext cx="4140000" cy="414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9" name="Рисунок 1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5315" y="1108464"/>
                <a:ext cx="1440000" cy="1440000"/>
              </a:xfrm>
              <a:prstGeom prst="rect">
                <a:avLst/>
              </a:prstGeom>
            </p:spPr>
          </p:pic>
          <p:pic>
            <p:nvPicPr>
              <p:cNvPr id="50" name="Рисунок 49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27591">
                <a:off x="3036426" y="2456312"/>
                <a:ext cx="1440000" cy="1440000"/>
              </a:xfrm>
              <a:prstGeom prst="rect">
                <a:avLst/>
              </a:prstGeom>
            </p:spPr>
          </p:pic>
          <p:pic>
            <p:nvPicPr>
              <p:cNvPr id="52" name="Рисунок 51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541" y="2502803"/>
                <a:ext cx="1260000" cy="1260000"/>
              </a:xfrm>
              <a:prstGeom prst="rect">
                <a:avLst/>
              </a:prstGeom>
            </p:spPr>
          </p:pic>
          <p:pic>
            <p:nvPicPr>
              <p:cNvPr id="54" name="Рисунок 53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687116">
                <a:off x="2703331" y="1088430"/>
                <a:ext cx="1224000" cy="1224000"/>
              </a:xfrm>
              <a:prstGeom prst="rect">
                <a:avLst/>
              </a:prstGeom>
            </p:spPr>
          </p:pic>
          <p:pic>
            <p:nvPicPr>
              <p:cNvPr id="56" name="Рисунок 55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55927" y="3481549"/>
                <a:ext cx="1222621" cy="1222621"/>
              </a:xfrm>
              <a:prstGeom prst="rect">
                <a:avLst/>
              </a:prstGeom>
            </p:spPr>
          </p:pic>
        </p:grpSp>
        <p:pic>
          <p:nvPicPr>
            <p:cNvPr id="60" name="Рисунок 59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9164" y="2109184"/>
              <a:ext cx="1315709" cy="1315709"/>
            </a:xfrm>
            <a:prstGeom prst="rect">
              <a:avLst/>
            </a:prstGeom>
          </p:spPr>
        </p:pic>
      </p:grpSp>
      <p:sp>
        <p:nvSpPr>
          <p:cNvPr id="36" name="Кольцо 35"/>
          <p:cNvSpPr/>
          <p:nvPr/>
        </p:nvSpPr>
        <p:spPr>
          <a:xfrm>
            <a:off x="1154923" y="1321888"/>
            <a:ext cx="936000" cy="936000"/>
          </a:xfrm>
          <a:prstGeom prst="donut">
            <a:avLst>
              <a:gd name="adj" fmla="val 10269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3" name="Кольцо 62"/>
          <p:cNvSpPr/>
          <p:nvPr/>
        </p:nvSpPr>
        <p:spPr>
          <a:xfrm>
            <a:off x="6916469" y="2624414"/>
            <a:ext cx="936000" cy="936000"/>
          </a:xfrm>
          <a:prstGeom prst="donut">
            <a:avLst>
              <a:gd name="adj" fmla="val 10269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84" name="Группа 83"/>
          <p:cNvGrpSpPr/>
          <p:nvPr/>
        </p:nvGrpSpPr>
        <p:grpSpPr>
          <a:xfrm>
            <a:off x="343099" y="713033"/>
            <a:ext cx="4140000" cy="4140000"/>
            <a:chOff x="4387339" y="2610281"/>
            <a:chExt cx="4140000" cy="4140000"/>
          </a:xfrm>
        </p:grpSpPr>
        <p:grpSp>
          <p:nvGrpSpPr>
            <p:cNvPr id="85" name="Группа 84"/>
            <p:cNvGrpSpPr/>
            <p:nvPr/>
          </p:nvGrpSpPr>
          <p:grpSpPr>
            <a:xfrm>
              <a:off x="4387339" y="2610281"/>
              <a:ext cx="4140000" cy="4140000"/>
              <a:chOff x="4452455" y="2544319"/>
              <a:chExt cx="4140000" cy="4140000"/>
            </a:xfrm>
          </p:grpSpPr>
          <p:sp>
            <p:nvSpPr>
              <p:cNvPr id="87" name="Овал 86"/>
              <p:cNvSpPr/>
              <p:nvPr/>
            </p:nvSpPr>
            <p:spPr>
              <a:xfrm>
                <a:off x="4452455" y="2544319"/>
                <a:ext cx="4140000" cy="414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88" name="Рисунок 87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935362">
                <a:off x="6612631" y="3005663"/>
                <a:ext cx="1440000" cy="1440000"/>
              </a:xfrm>
              <a:prstGeom prst="rect">
                <a:avLst/>
              </a:prstGeom>
            </p:spPr>
          </p:pic>
          <p:pic>
            <p:nvPicPr>
              <p:cNvPr id="89" name="Рисунок 8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4281122">
                <a:off x="5568718" y="2792383"/>
                <a:ext cx="833307" cy="1016228"/>
              </a:xfrm>
              <a:prstGeom prst="rect">
                <a:avLst/>
              </a:prstGeom>
            </p:spPr>
          </p:pic>
          <p:pic>
            <p:nvPicPr>
              <p:cNvPr id="90" name="Рисунок 89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630293">
                <a:off x="4716392" y="4028430"/>
                <a:ext cx="1202114" cy="1202114"/>
              </a:xfrm>
              <a:prstGeom prst="rect">
                <a:avLst/>
              </a:prstGeom>
            </p:spPr>
          </p:pic>
          <p:pic>
            <p:nvPicPr>
              <p:cNvPr id="91" name="Рисунок 90"/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82548">
                <a:off x="6871527" y="4530909"/>
                <a:ext cx="1548000" cy="1548000"/>
              </a:xfrm>
              <a:prstGeom prst="rect">
                <a:avLst/>
              </a:prstGeom>
            </p:spPr>
          </p:pic>
          <p:pic>
            <p:nvPicPr>
              <p:cNvPr id="92" name="Рисунок 91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17551" y="5215134"/>
                <a:ext cx="1332000" cy="1332000"/>
              </a:xfrm>
              <a:prstGeom prst="rect">
                <a:avLst/>
              </a:prstGeom>
            </p:spPr>
          </p:pic>
        </p:grpSp>
        <p:pic>
          <p:nvPicPr>
            <p:cNvPr id="86" name="Рисунок 85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7003" y="3987707"/>
              <a:ext cx="1217381" cy="1217381"/>
            </a:xfrm>
            <a:prstGeom prst="rect">
              <a:avLst/>
            </a:prstGeom>
          </p:spPr>
        </p:pic>
      </p:grpSp>
      <p:grpSp>
        <p:nvGrpSpPr>
          <p:cNvPr id="93" name="Группа 92"/>
          <p:cNvGrpSpPr/>
          <p:nvPr/>
        </p:nvGrpSpPr>
        <p:grpSpPr>
          <a:xfrm>
            <a:off x="4488608" y="2021676"/>
            <a:ext cx="4140000" cy="4140000"/>
            <a:chOff x="4387339" y="2610281"/>
            <a:chExt cx="4140000" cy="4140000"/>
          </a:xfrm>
        </p:grpSpPr>
        <p:grpSp>
          <p:nvGrpSpPr>
            <p:cNvPr id="94" name="Группа 93"/>
            <p:cNvGrpSpPr/>
            <p:nvPr/>
          </p:nvGrpSpPr>
          <p:grpSpPr>
            <a:xfrm>
              <a:off x="4387339" y="2610281"/>
              <a:ext cx="4140000" cy="4140000"/>
              <a:chOff x="4452455" y="2544319"/>
              <a:chExt cx="4140000" cy="4140000"/>
            </a:xfrm>
          </p:grpSpPr>
          <p:sp>
            <p:nvSpPr>
              <p:cNvPr id="96" name="Овал 95"/>
              <p:cNvSpPr/>
              <p:nvPr/>
            </p:nvSpPr>
            <p:spPr>
              <a:xfrm>
                <a:off x="4452455" y="2544319"/>
                <a:ext cx="4140000" cy="414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97" name="Рисунок 96"/>
              <p:cNvPicPr>
                <a:picLocks noChangeAspect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935362">
                <a:off x="6907363" y="3052856"/>
                <a:ext cx="1204214" cy="1204214"/>
              </a:xfrm>
              <a:prstGeom prst="rect">
                <a:avLst/>
              </a:prstGeom>
            </p:spPr>
          </p:pic>
          <p:pic>
            <p:nvPicPr>
              <p:cNvPr id="98" name="Рисунок 97"/>
              <p:cNvPicPr>
                <a:picLocks noChangeAspect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4281122">
                <a:off x="5440165" y="2904950"/>
                <a:ext cx="991258" cy="991258"/>
              </a:xfrm>
              <a:prstGeom prst="rect">
                <a:avLst/>
              </a:prstGeom>
            </p:spPr>
          </p:pic>
          <p:pic>
            <p:nvPicPr>
              <p:cNvPr id="99" name="Рисунок 98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630293">
                <a:off x="4716392" y="4028430"/>
                <a:ext cx="1202114" cy="1202114"/>
              </a:xfrm>
              <a:prstGeom prst="rect">
                <a:avLst/>
              </a:prstGeom>
            </p:spPr>
          </p:pic>
          <p:pic>
            <p:nvPicPr>
              <p:cNvPr id="100" name="Рисунок 99"/>
              <p:cNvPicPr>
                <a:picLocks noChangeAspect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82548">
                <a:off x="6874985" y="4341823"/>
                <a:ext cx="1472251" cy="1472251"/>
              </a:xfrm>
              <a:prstGeom prst="rect">
                <a:avLst/>
              </a:prstGeom>
            </p:spPr>
          </p:pic>
          <p:pic>
            <p:nvPicPr>
              <p:cNvPr id="101" name="Рисунок 100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17551" y="5215134"/>
                <a:ext cx="1332000" cy="1332000"/>
              </a:xfrm>
              <a:prstGeom prst="rect">
                <a:avLst/>
              </a:prstGeom>
            </p:spPr>
          </p:pic>
        </p:grpSp>
        <p:pic>
          <p:nvPicPr>
            <p:cNvPr id="95" name="Рисунок 94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1472" y="3980123"/>
              <a:ext cx="1217381" cy="1217381"/>
            </a:xfrm>
            <a:prstGeom prst="rect">
              <a:avLst/>
            </a:prstGeom>
          </p:spPr>
        </p:pic>
      </p:grpSp>
      <p:sp>
        <p:nvSpPr>
          <p:cNvPr id="104" name="Кольцо 103"/>
          <p:cNvSpPr/>
          <p:nvPr/>
        </p:nvSpPr>
        <p:spPr>
          <a:xfrm>
            <a:off x="1212707" y="3581585"/>
            <a:ext cx="936000" cy="936000"/>
          </a:xfrm>
          <a:prstGeom prst="donut">
            <a:avLst>
              <a:gd name="adj" fmla="val 10269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3" name="Кольцо 102"/>
          <p:cNvSpPr/>
          <p:nvPr/>
        </p:nvSpPr>
        <p:spPr>
          <a:xfrm>
            <a:off x="7412095" y="3714498"/>
            <a:ext cx="936000" cy="936000"/>
          </a:xfrm>
          <a:prstGeom prst="donut">
            <a:avLst>
              <a:gd name="adj" fmla="val 10269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141" name="Группа 140"/>
          <p:cNvGrpSpPr/>
          <p:nvPr/>
        </p:nvGrpSpPr>
        <p:grpSpPr>
          <a:xfrm>
            <a:off x="4488481" y="2037129"/>
            <a:ext cx="4140000" cy="4140000"/>
            <a:chOff x="338444" y="704136"/>
            <a:chExt cx="4140000" cy="4140000"/>
          </a:xfrm>
        </p:grpSpPr>
        <p:grpSp>
          <p:nvGrpSpPr>
            <p:cNvPr id="142" name="Группа 141"/>
            <p:cNvGrpSpPr/>
            <p:nvPr/>
          </p:nvGrpSpPr>
          <p:grpSpPr>
            <a:xfrm>
              <a:off x="338444" y="704136"/>
              <a:ext cx="4140000" cy="4140000"/>
              <a:chOff x="447287" y="625271"/>
              <a:chExt cx="4140000" cy="4140000"/>
            </a:xfrm>
          </p:grpSpPr>
          <p:sp>
            <p:nvSpPr>
              <p:cNvPr id="144" name="Овал 143"/>
              <p:cNvSpPr/>
              <p:nvPr/>
            </p:nvSpPr>
            <p:spPr>
              <a:xfrm>
                <a:off x="447287" y="625271"/>
                <a:ext cx="4140000" cy="414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45" name="Рисунок 14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5315" y="1108464"/>
                <a:ext cx="1440000" cy="1440000"/>
              </a:xfrm>
              <a:prstGeom prst="rect">
                <a:avLst/>
              </a:prstGeom>
            </p:spPr>
          </p:pic>
          <p:pic>
            <p:nvPicPr>
              <p:cNvPr id="146" name="Рисунок 145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27591">
                <a:off x="3036426" y="2456312"/>
                <a:ext cx="1440000" cy="1440000"/>
              </a:xfrm>
              <a:prstGeom prst="rect">
                <a:avLst/>
              </a:prstGeom>
            </p:spPr>
          </p:pic>
          <p:pic>
            <p:nvPicPr>
              <p:cNvPr id="147" name="Рисунок 146"/>
              <p:cNvPicPr>
                <a:picLocks noChangeAspect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7807" y="2511357"/>
                <a:ext cx="1260000" cy="1260000"/>
              </a:xfrm>
              <a:prstGeom prst="rect">
                <a:avLst/>
              </a:prstGeom>
            </p:spPr>
          </p:pic>
          <p:pic>
            <p:nvPicPr>
              <p:cNvPr id="148" name="Рисунок 147"/>
              <p:cNvPicPr>
                <a:picLocks noChangeAspect="1"/>
              </p:cNvPicPr>
              <p:nvPr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687116">
                <a:off x="2703331" y="1088430"/>
                <a:ext cx="1224000" cy="1224000"/>
              </a:xfrm>
              <a:prstGeom prst="rect">
                <a:avLst/>
              </a:prstGeom>
            </p:spPr>
          </p:pic>
          <p:pic>
            <p:nvPicPr>
              <p:cNvPr id="149" name="Рисунок 148"/>
              <p:cNvPicPr>
                <a:picLocks noChangeAspect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55927" y="3481549"/>
                <a:ext cx="1222621" cy="1222621"/>
              </a:xfrm>
              <a:prstGeom prst="rect">
                <a:avLst/>
              </a:prstGeom>
            </p:spPr>
          </p:pic>
        </p:grpSp>
        <p:pic>
          <p:nvPicPr>
            <p:cNvPr id="143" name="Рисунок 142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4707" y="2227834"/>
              <a:ext cx="786493" cy="1067935"/>
            </a:xfrm>
            <a:prstGeom prst="rect">
              <a:avLst/>
            </a:prstGeom>
          </p:spPr>
        </p:pic>
      </p:grpSp>
      <p:grpSp>
        <p:nvGrpSpPr>
          <p:cNvPr id="150" name="Группа 149"/>
          <p:cNvGrpSpPr/>
          <p:nvPr/>
        </p:nvGrpSpPr>
        <p:grpSpPr>
          <a:xfrm>
            <a:off x="332530" y="696096"/>
            <a:ext cx="4140000" cy="4140000"/>
            <a:chOff x="338444" y="704136"/>
            <a:chExt cx="4140000" cy="4140000"/>
          </a:xfrm>
        </p:grpSpPr>
        <p:grpSp>
          <p:nvGrpSpPr>
            <p:cNvPr id="151" name="Группа 150"/>
            <p:cNvGrpSpPr/>
            <p:nvPr/>
          </p:nvGrpSpPr>
          <p:grpSpPr>
            <a:xfrm>
              <a:off x="338444" y="704136"/>
              <a:ext cx="4140000" cy="4140000"/>
              <a:chOff x="447287" y="625271"/>
              <a:chExt cx="4140000" cy="4140000"/>
            </a:xfrm>
          </p:grpSpPr>
          <p:sp>
            <p:nvSpPr>
              <p:cNvPr id="153" name="Овал 152"/>
              <p:cNvSpPr/>
              <p:nvPr/>
            </p:nvSpPr>
            <p:spPr>
              <a:xfrm>
                <a:off x="447287" y="625271"/>
                <a:ext cx="4140000" cy="414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54" name="Рисунок 153"/>
              <p:cNvPicPr>
                <a:picLocks noChangeAspect="1"/>
              </p:cNvPicPr>
              <p:nvPr/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5275" y="888730"/>
                <a:ext cx="1440000" cy="1440000"/>
              </a:xfrm>
              <a:prstGeom prst="rect">
                <a:avLst/>
              </a:prstGeom>
            </p:spPr>
          </p:pic>
          <p:pic>
            <p:nvPicPr>
              <p:cNvPr id="155" name="Рисунок 154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27591">
                <a:off x="3036426" y="2456312"/>
                <a:ext cx="1440000" cy="1440000"/>
              </a:xfrm>
              <a:prstGeom prst="rect">
                <a:avLst/>
              </a:prstGeom>
            </p:spPr>
          </p:pic>
          <p:pic>
            <p:nvPicPr>
              <p:cNvPr id="156" name="Рисунок 155"/>
              <p:cNvPicPr>
                <a:picLocks noChangeAspect="1"/>
              </p:cNvPicPr>
              <p:nvPr/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541" y="2502803"/>
                <a:ext cx="1260000" cy="1260000"/>
              </a:xfrm>
              <a:prstGeom prst="rect">
                <a:avLst/>
              </a:prstGeom>
            </p:spPr>
          </p:pic>
          <p:pic>
            <p:nvPicPr>
              <p:cNvPr id="157" name="Рисунок 156"/>
              <p:cNvPicPr>
                <a:picLocks noChangeAspect="1"/>
              </p:cNvPicPr>
              <p:nvPr/>
            </p:nvPicPr>
            <p:blipFill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687116">
                <a:off x="2795851" y="1088430"/>
                <a:ext cx="1038960" cy="1224000"/>
              </a:xfrm>
              <a:prstGeom prst="rect">
                <a:avLst/>
              </a:prstGeom>
            </p:spPr>
          </p:pic>
          <p:pic>
            <p:nvPicPr>
              <p:cNvPr id="158" name="Рисунок 157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73660" y="3482902"/>
                <a:ext cx="1222621" cy="1222621"/>
              </a:xfrm>
              <a:prstGeom prst="rect">
                <a:avLst/>
              </a:prstGeom>
            </p:spPr>
          </p:pic>
        </p:grpSp>
        <p:pic>
          <p:nvPicPr>
            <p:cNvPr id="152" name="Рисунок 151"/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9164" y="2109184"/>
              <a:ext cx="1315709" cy="1315709"/>
            </a:xfrm>
            <a:prstGeom prst="rect">
              <a:avLst/>
            </a:prstGeom>
          </p:spPr>
        </p:pic>
      </p:grpSp>
      <p:sp>
        <p:nvSpPr>
          <p:cNvPr id="160" name="Кольцо 159"/>
          <p:cNvSpPr/>
          <p:nvPr/>
        </p:nvSpPr>
        <p:spPr>
          <a:xfrm>
            <a:off x="1031010" y="1173967"/>
            <a:ext cx="936000" cy="936000"/>
          </a:xfrm>
          <a:prstGeom prst="donut">
            <a:avLst>
              <a:gd name="adj" fmla="val 10269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Кольцо 37"/>
          <p:cNvSpPr/>
          <p:nvPr/>
        </p:nvSpPr>
        <p:spPr>
          <a:xfrm>
            <a:off x="5082361" y="3969548"/>
            <a:ext cx="936000" cy="936000"/>
          </a:xfrm>
          <a:prstGeom prst="donut">
            <a:avLst>
              <a:gd name="adj" fmla="val 10269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161" name="Группа 160"/>
          <p:cNvGrpSpPr/>
          <p:nvPr/>
        </p:nvGrpSpPr>
        <p:grpSpPr>
          <a:xfrm>
            <a:off x="4466609" y="2053764"/>
            <a:ext cx="4140000" cy="4140000"/>
            <a:chOff x="338444" y="704136"/>
            <a:chExt cx="4140000" cy="4140000"/>
          </a:xfrm>
        </p:grpSpPr>
        <p:grpSp>
          <p:nvGrpSpPr>
            <p:cNvPr id="162" name="Группа 161"/>
            <p:cNvGrpSpPr/>
            <p:nvPr/>
          </p:nvGrpSpPr>
          <p:grpSpPr>
            <a:xfrm>
              <a:off x="338444" y="704136"/>
              <a:ext cx="4140000" cy="4140000"/>
              <a:chOff x="447287" y="625271"/>
              <a:chExt cx="4140000" cy="4140000"/>
            </a:xfrm>
          </p:grpSpPr>
          <p:sp>
            <p:nvSpPr>
              <p:cNvPr id="164" name="Овал 163"/>
              <p:cNvSpPr/>
              <p:nvPr/>
            </p:nvSpPr>
            <p:spPr>
              <a:xfrm>
                <a:off x="447287" y="625271"/>
                <a:ext cx="4140000" cy="414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65" name="Рисунок 16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5315" y="1108464"/>
                <a:ext cx="1440000" cy="1440000"/>
              </a:xfrm>
              <a:prstGeom prst="rect">
                <a:avLst/>
              </a:prstGeom>
            </p:spPr>
          </p:pic>
          <p:pic>
            <p:nvPicPr>
              <p:cNvPr id="166" name="Рисунок 165"/>
              <p:cNvPicPr>
                <a:picLocks noChangeAspect="1"/>
              </p:cNvPicPr>
              <p:nvPr/>
            </p:nvPicPr>
            <p:blipFill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27591">
                <a:off x="3036426" y="2456312"/>
                <a:ext cx="1440000" cy="1440000"/>
              </a:xfrm>
              <a:prstGeom prst="rect">
                <a:avLst/>
              </a:prstGeom>
            </p:spPr>
          </p:pic>
          <p:pic>
            <p:nvPicPr>
              <p:cNvPr id="167" name="Рисунок 166"/>
              <p:cNvPicPr>
                <a:picLocks noChangeAspect="1"/>
              </p:cNvPicPr>
              <p:nvPr/>
            </p:nvPicPr>
            <p:blipFill>
              <a:blip r:embed="rId3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541" y="2502803"/>
                <a:ext cx="1260000" cy="1260000"/>
              </a:xfrm>
              <a:prstGeom prst="rect">
                <a:avLst/>
              </a:prstGeom>
            </p:spPr>
          </p:pic>
          <p:pic>
            <p:nvPicPr>
              <p:cNvPr id="168" name="Рисунок 167"/>
              <p:cNvPicPr>
                <a:picLocks noChangeAspect="1"/>
              </p:cNvPicPr>
              <p:nvPr/>
            </p:nvPicPr>
            <p:blipFill>
              <a:blip r:embed="rId3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687116">
                <a:off x="2703331" y="1088430"/>
                <a:ext cx="1224000" cy="1224000"/>
              </a:xfrm>
              <a:prstGeom prst="rect">
                <a:avLst/>
              </a:prstGeom>
            </p:spPr>
          </p:pic>
          <p:pic>
            <p:nvPicPr>
              <p:cNvPr id="169" name="Рисунок 168"/>
              <p:cNvPicPr>
                <a:picLocks noChangeAspect="1"/>
              </p:cNvPicPr>
              <p:nvPr/>
            </p:nvPicPr>
            <p:blipFill>
              <a:blip r:embed="rId3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55927" y="3481549"/>
                <a:ext cx="1222621" cy="1222621"/>
              </a:xfrm>
              <a:prstGeom prst="rect">
                <a:avLst/>
              </a:prstGeom>
            </p:spPr>
          </p:pic>
        </p:grpSp>
        <p:pic>
          <p:nvPicPr>
            <p:cNvPr id="163" name="Рисунок 162"/>
            <p:cNvPicPr>
              <a:picLocks noChangeAspect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9164" y="2109184"/>
              <a:ext cx="1315709" cy="1315709"/>
            </a:xfrm>
            <a:prstGeom prst="rect">
              <a:avLst/>
            </a:prstGeom>
          </p:spPr>
        </p:pic>
      </p:grpSp>
      <p:grpSp>
        <p:nvGrpSpPr>
          <p:cNvPr id="132" name="Группа 131"/>
          <p:cNvGrpSpPr/>
          <p:nvPr/>
        </p:nvGrpSpPr>
        <p:grpSpPr>
          <a:xfrm>
            <a:off x="304862" y="696916"/>
            <a:ext cx="4140000" cy="4140000"/>
            <a:chOff x="338444" y="704136"/>
            <a:chExt cx="4140000" cy="4140000"/>
          </a:xfrm>
        </p:grpSpPr>
        <p:grpSp>
          <p:nvGrpSpPr>
            <p:cNvPr id="133" name="Группа 132"/>
            <p:cNvGrpSpPr/>
            <p:nvPr/>
          </p:nvGrpSpPr>
          <p:grpSpPr>
            <a:xfrm>
              <a:off x="338444" y="704136"/>
              <a:ext cx="4140000" cy="4140000"/>
              <a:chOff x="447287" y="625271"/>
              <a:chExt cx="4140000" cy="4140000"/>
            </a:xfrm>
          </p:grpSpPr>
          <p:sp>
            <p:nvSpPr>
              <p:cNvPr id="135" name="Овал 134"/>
              <p:cNvSpPr/>
              <p:nvPr/>
            </p:nvSpPr>
            <p:spPr>
              <a:xfrm>
                <a:off x="447287" y="625271"/>
                <a:ext cx="4140000" cy="414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36" name="Рисунок 135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5315" y="1108464"/>
                <a:ext cx="1440000" cy="1440000"/>
              </a:xfrm>
              <a:prstGeom prst="rect">
                <a:avLst/>
              </a:prstGeom>
            </p:spPr>
          </p:pic>
          <p:pic>
            <p:nvPicPr>
              <p:cNvPr id="137" name="Рисунок 136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27591">
                <a:off x="3036426" y="2456312"/>
                <a:ext cx="1440000" cy="1440000"/>
              </a:xfrm>
              <a:prstGeom prst="rect">
                <a:avLst/>
              </a:prstGeom>
            </p:spPr>
          </p:pic>
          <p:pic>
            <p:nvPicPr>
              <p:cNvPr id="138" name="Рисунок 137"/>
              <p:cNvPicPr>
                <a:picLocks noChangeAspect="1"/>
              </p:cNvPicPr>
              <p:nvPr/>
            </p:nvPicPr>
            <p:blipFill>
              <a:blip r:embed="rId3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541" y="2502803"/>
                <a:ext cx="1260000" cy="1260000"/>
              </a:xfrm>
              <a:prstGeom prst="rect">
                <a:avLst/>
              </a:prstGeom>
            </p:spPr>
          </p:pic>
          <p:pic>
            <p:nvPicPr>
              <p:cNvPr id="139" name="Рисунок 138"/>
              <p:cNvPicPr>
                <a:picLocks noChangeAspect="1"/>
              </p:cNvPicPr>
              <p:nvPr/>
            </p:nvPicPr>
            <p:blipFill>
              <a:blip r:embed="rId3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687116">
                <a:off x="2703331" y="1088430"/>
                <a:ext cx="1224000" cy="1224000"/>
              </a:xfrm>
              <a:prstGeom prst="rect">
                <a:avLst/>
              </a:prstGeom>
            </p:spPr>
          </p:pic>
          <p:pic>
            <p:nvPicPr>
              <p:cNvPr id="140" name="Рисунок 139"/>
              <p:cNvPicPr>
                <a:picLocks noChangeAspect="1"/>
              </p:cNvPicPr>
              <p:nvPr/>
            </p:nvPicPr>
            <p:blipFill>
              <a:blip r:embed="rId4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65963" y="3481550"/>
                <a:ext cx="928355" cy="1132140"/>
              </a:xfrm>
              <a:prstGeom prst="rect">
                <a:avLst/>
              </a:prstGeom>
            </p:spPr>
          </p:pic>
        </p:grpSp>
        <p:pic>
          <p:nvPicPr>
            <p:cNvPr id="134" name="Рисунок 133"/>
            <p:cNvPicPr>
              <a:picLocks noChangeAspect="1"/>
            </p:cNvPicPr>
            <p:nvPr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9045" y="2236928"/>
              <a:ext cx="1315709" cy="1315709"/>
            </a:xfrm>
            <a:prstGeom prst="rect">
              <a:avLst/>
            </a:prstGeom>
          </p:spPr>
        </p:pic>
      </p:grpSp>
      <p:sp>
        <p:nvSpPr>
          <p:cNvPr id="159" name="Кольцо 158"/>
          <p:cNvSpPr/>
          <p:nvPr/>
        </p:nvSpPr>
        <p:spPr>
          <a:xfrm>
            <a:off x="2698110" y="1251679"/>
            <a:ext cx="936000" cy="936000"/>
          </a:xfrm>
          <a:prstGeom prst="donut">
            <a:avLst>
              <a:gd name="adj" fmla="val 10269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2" name="Кольцо 101"/>
          <p:cNvSpPr/>
          <p:nvPr/>
        </p:nvSpPr>
        <p:spPr>
          <a:xfrm>
            <a:off x="4767269" y="4079073"/>
            <a:ext cx="936000" cy="936000"/>
          </a:xfrm>
          <a:prstGeom prst="donut">
            <a:avLst>
              <a:gd name="adj" fmla="val 10269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75" name="Группа 74"/>
          <p:cNvGrpSpPr/>
          <p:nvPr/>
        </p:nvGrpSpPr>
        <p:grpSpPr>
          <a:xfrm>
            <a:off x="4461401" y="2041824"/>
            <a:ext cx="4140000" cy="4140000"/>
            <a:chOff x="338444" y="704136"/>
            <a:chExt cx="4140000" cy="4140000"/>
          </a:xfrm>
        </p:grpSpPr>
        <p:grpSp>
          <p:nvGrpSpPr>
            <p:cNvPr id="76" name="Группа 75"/>
            <p:cNvGrpSpPr/>
            <p:nvPr/>
          </p:nvGrpSpPr>
          <p:grpSpPr>
            <a:xfrm>
              <a:off x="338444" y="704136"/>
              <a:ext cx="4140000" cy="4140000"/>
              <a:chOff x="447287" y="625271"/>
              <a:chExt cx="4140000" cy="4140000"/>
            </a:xfrm>
          </p:grpSpPr>
          <p:sp>
            <p:nvSpPr>
              <p:cNvPr id="78" name="Овал 77"/>
              <p:cNvSpPr/>
              <p:nvPr/>
            </p:nvSpPr>
            <p:spPr>
              <a:xfrm>
                <a:off x="447287" y="625271"/>
                <a:ext cx="4140000" cy="414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79" name="Рисунок 78"/>
              <p:cNvPicPr>
                <a:picLocks noChangeAspect="1"/>
              </p:cNvPicPr>
              <p:nvPr/>
            </p:nvPicPr>
            <p:blipFill>
              <a:blip r:embed="rId4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5635" y="870614"/>
                <a:ext cx="1387187" cy="1387187"/>
              </a:xfrm>
              <a:prstGeom prst="rect">
                <a:avLst/>
              </a:prstGeom>
            </p:spPr>
          </p:pic>
          <p:pic>
            <p:nvPicPr>
              <p:cNvPr id="80" name="Рисунок 79"/>
              <p:cNvPicPr>
                <a:picLocks noChangeAspect="1"/>
              </p:cNvPicPr>
              <p:nvPr/>
            </p:nvPicPr>
            <p:blipFill>
              <a:blip r:embed="rId4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079581">
                <a:off x="3036426" y="2456312"/>
                <a:ext cx="1440000" cy="1440000"/>
              </a:xfrm>
              <a:prstGeom prst="rect">
                <a:avLst/>
              </a:prstGeom>
            </p:spPr>
          </p:pic>
          <p:pic>
            <p:nvPicPr>
              <p:cNvPr id="81" name="Рисунок 80"/>
              <p:cNvPicPr>
                <a:picLocks noChangeAspect="1"/>
              </p:cNvPicPr>
              <p:nvPr/>
            </p:nvPicPr>
            <p:blipFill>
              <a:blip r:embed="rId4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541" y="2502803"/>
                <a:ext cx="1260000" cy="1260000"/>
              </a:xfrm>
              <a:prstGeom prst="rect">
                <a:avLst/>
              </a:prstGeom>
            </p:spPr>
          </p:pic>
          <p:pic>
            <p:nvPicPr>
              <p:cNvPr id="82" name="Рисунок 81"/>
              <p:cNvPicPr>
                <a:picLocks noChangeAspect="1"/>
              </p:cNvPicPr>
              <p:nvPr/>
            </p:nvPicPr>
            <p:blipFill>
              <a:blip r:embed="rId4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4396750">
                <a:off x="2820257" y="906432"/>
                <a:ext cx="1224000" cy="1224000"/>
              </a:xfrm>
              <a:prstGeom prst="rect">
                <a:avLst/>
              </a:prstGeom>
            </p:spPr>
          </p:pic>
          <p:pic>
            <p:nvPicPr>
              <p:cNvPr id="83" name="Рисунок 82"/>
              <p:cNvPicPr>
                <a:picLocks noChangeAspect="1"/>
              </p:cNvPicPr>
              <p:nvPr/>
            </p:nvPicPr>
            <p:blipFill>
              <a:blip r:embed="rId4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55927" y="3481549"/>
                <a:ext cx="1222621" cy="1222621"/>
              </a:xfrm>
              <a:prstGeom prst="rect">
                <a:avLst/>
              </a:prstGeom>
            </p:spPr>
          </p:pic>
        </p:grpSp>
        <p:pic>
          <p:nvPicPr>
            <p:cNvPr id="77" name="Рисунок 76"/>
            <p:cNvPicPr>
              <a:picLocks noChangeAspect="1"/>
            </p:cNvPicPr>
            <p:nvPr/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0483" y="2101622"/>
              <a:ext cx="1315709" cy="1315709"/>
            </a:xfrm>
            <a:prstGeom prst="rect">
              <a:avLst/>
            </a:prstGeom>
          </p:spPr>
        </p:pic>
      </p:grpSp>
      <p:grpSp>
        <p:nvGrpSpPr>
          <p:cNvPr id="66" name="Группа 65"/>
          <p:cNvGrpSpPr/>
          <p:nvPr/>
        </p:nvGrpSpPr>
        <p:grpSpPr>
          <a:xfrm>
            <a:off x="305929" y="702188"/>
            <a:ext cx="4140000" cy="4140000"/>
            <a:chOff x="338444" y="704136"/>
            <a:chExt cx="4140000" cy="4140000"/>
          </a:xfrm>
        </p:grpSpPr>
        <p:grpSp>
          <p:nvGrpSpPr>
            <p:cNvPr id="67" name="Группа 66"/>
            <p:cNvGrpSpPr/>
            <p:nvPr/>
          </p:nvGrpSpPr>
          <p:grpSpPr>
            <a:xfrm>
              <a:off x="338444" y="704136"/>
              <a:ext cx="4140000" cy="4140000"/>
              <a:chOff x="447287" y="625271"/>
              <a:chExt cx="4140000" cy="4140000"/>
            </a:xfrm>
          </p:grpSpPr>
          <p:sp>
            <p:nvSpPr>
              <p:cNvPr id="69" name="Овал 68"/>
              <p:cNvSpPr/>
              <p:nvPr/>
            </p:nvSpPr>
            <p:spPr>
              <a:xfrm>
                <a:off x="447287" y="625271"/>
                <a:ext cx="4140000" cy="414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70" name="Рисунок 69"/>
              <p:cNvPicPr>
                <a:picLocks noChangeAspect="1"/>
              </p:cNvPicPr>
              <p:nvPr/>
            </p:nvPicPr>
            <p:blipFill>
              <a:blip r:embed="rId4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1878" y="1074681"/>
                <a:ext cx="1440000" cy="1440000"/>
              </a:xfrm>
              <a:prstGeom prst="rect">
                <a:avLst/>
              </a:prstGeom>
            </p:spPr>
          </p:pic>
          <p:pic>
            <p:nvPicPr>
              <p:cNvPr id="71" name="Рисунок 70"/>
              <p:cNvPicPr>
                <a:picLocks noChangeAspect="1"/>
              </p:cNvPicPr>
              <p:nvPr/>
            </p:nvPicPr>
            <p:blipFill>
              <a:blip r:embed="rId4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27591">
                <a:off x="3036426" y="2456312"/>
                <a:ext cx="1440000" cy="1440000"/>
              </a:xfrm>
              <a:prstGeom prst="rect">
                <a:avLst/>
              </a:prstGeom>
            </p:spPr>
          </p:pic>
          <p:pic>
            <p:nvPicPr>
              <p:cNvPr id="72" name="Рисунок 71"/>
              <p:cNvPicPr>
                <a:picLocks noChangeAspect="1"/>
              </p:cNvPicPr>
              <p:nvPr/>
            </p:nvPicPr>
            <p:blipFill>
              <a:blip r:embed="rId5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541" y="2569350"/>
                <a:ext cx="1260000" cy="1260000"/>
              </a:xfrm>
              <a:prstGeom prst="rect">
                <a:avLst/>
              </a:prstGeom>
            </p:spPr>
          </p:pic>
          <p:pic>
            <p:nvPicPr>
              <p:cNvPr id="73" name="Рисунок 72"/>
              <p:cNvPicPr>
                <a:picLocks noChangeAspect="1"/>
              </p:cNvPicPr>
              <p:nvPr/>
            </p:nvPicPr>
            <p:blipFill>
              <a:blip r:embed="rId5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687116">
                <a:off x="2508103" y="932422"/>
                <a:ext cx="1224000" cy="1224000"/>
              </a:xfrm>
              <a:prstGeom prst="rect">
                <a:avLst/>
              </a:prstGeom>
            </p:spPr>
          </p:pic>
          <p:pic>
            <p:nvPicPr>
              <p:cNvPr id="74" name="Рисунок 73"/>
              <p:cNvPicPr>
                <a:picLocks noChangeAspect="1"/>
              </p:cNvPicPr>
              <p:nvPr/>
            </p:nvPicPr>
            <p:blipFill>
              <a:blip r:embed="rId5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55927" y="3481549"/>
                <a:ext cx="1222621" cy="1222621"/>
              </a:xfrm>
              <a:prstGeom prst="rect">
                <a:avLst/>
              </a:prstGeom>
            </p:spPr>
          </p:pic>
        </p:grpSp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9425" y="2131365"/>
              <a:ext cx="1315709" cy="1315709"/>
            </a:xfrm>
            <a:prstGeom prst="rect">
              <a:avLst/>
            </a:prstGeom>
          </p:spPr>
        </p:pic>
      </p:grpSp>
      <p:sp>
        <p:nvSpPr>
          <p:cNvPr id="170" name="Кольцо 169"/>
          <p:cNvSpPr/>
          <p:nvPr/>
        </p:nvSpPr>
        <p:spPr>
          <a:xfrm>
            <a:off x="6158333" y="3584394"/>
            <a:ext cx="936000" cy="936000"/>
          </a:xfrm>
          <a:prstGeom prst="donut">
            <a:avLst>
              <a:gd name="adj" fmla="val 10269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5" name="Кольцо 64"/>
          <p:cNvSpPr/>
          <p:nvPr/>
        </p:nvSpPr>
        <p:spPr>
          <a:xfrm>
            <a:off x="3143339" y="2753350"/>
            <a:ext cx="936000" cy="936000"/>
          </a:xfrm>
          <a:prstGeom prst="donut">
            <a:avLst>
              <a:gd name="adj" fmla="val 10269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123" name="Группа 122"/>
          <p:cNvGrpSpPr/>
          <p:nvPr/>
        </p:nvGrpSpPr>
        <p:grpSpPr>
          <a:xfrm>
            <a:off x="337845" y="707757"/>
            <a:ext cx="4140000" cy="4140000"/>
            <a:chOff x="338444" y="704136"/>
            <a:chExt cx="4140000" cy="4140000"/>
          </a:xfrm>
        </p:grpSpPr>
        <p:grpSp>
          <p:nvGrpSpPr>
            <p:cNvPr id="124" name="Группа 123"/>
            <p:cNvGrpSpPr/>
            <p:nvPr/>
          </p:nvGrpSpPr>
          <p:grpSpPr>
            <a:xfrm>
              <a:off x="338444" y="704136"/>
              <a:ext cx="4140000" cy="4140000"/>
              <a:chOff x="447287" y="625271"/>
              <a:chExt cx="4140000" cy="4140000"/>
            </a:xfrm>
          </p:grpSpPr>
          <p:sp>
            <p:nvSpPr>
              <p:cNvPr id="126" name="Овал 125"/>
              <p:cNvSpPr/>
              <p:nvPr/>
            </p:nvSpPr>
            <p:spPr>
              <a:xfrm>
                <a:off x="447287" y="625271"/>
                <a:ext cx="4140000" cy="414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27" name="Рисунок 126"/>
              <p:cNvPicPr>
                <a:picLocks noChangeAspect="1"/>
              </p:cNvPicPr>
              <p:nvPr/>
            </p:nvPicPr>
            <p:blipFill>
              <a:blip r:embed="rId5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5732" y="1035400"/>
                <a:ext cx="1440000" cy="1440000"/>
              </a:xfrm>
              <a:prstGeom prst="rect">
                <a:avLst/>
              </a:prstGeom>
            </p:spPr>
          </p:pic>
          <p:pic>
            <p:nvPicPr>
              <p:cNvPr id="128" name="Рисунок 127"/>
              <p:cNvPicPr>
                <a:picLocks noChangeAspect="1"/>
              </p:cNvPicPr>
              <p:nvPr/>
            </p:nvPicPr>
            <p:blipFill>
              <a:blip r:embed="rId5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27591">
                <a:off x="3099670" y="2362290"/>
                <a:ext cx="1440000" cy="1440000"/>
              </a:xfrm>
              <a:prstGeom prst="rect">
                <a:avLst/>
              </a:prstGeom>
            </p:spPr>
          </p:pic>
          <p:pic>
            <p:nvPicPr>
              <p:cNvPr id="129" name="Рисунок 128"/>
              <p:cNvPicPr>
                <a:picLocks noChangeAspect="1"/>
              </p:cNvPicPr>
              <p:nvPr/>
            </p:nvPicPr>
            <p:blipFill>
              <a:blip r:embed="rId5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541" y="2502803"/>
                <a:ext cx="1260000" cy="1260000"/>
              </a:xfrm>
              <a:prstGeom prst="rect">
                <a:avLst/>
              </a:prstGeom>
            </p:spPr>
          </p:pic>
          <p:pic>
            <p:nvPicPr>
              <p:cNvPr id="130" name="Рисунок 129"/>
              <p:cNvPicPr>
                <a:picLocks noChangeAspect="1"/>
              </p:cNvPicPr>
              <p:nvPr/>
            </p:nvPicPr>
            <p:blipFill>
              <a:blip r:embed="rId5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687116">
                <a:off x="2538881" y="869157"/>
                <a:ext cx="1224000" cy="1224000"/>
              </a:xfrm>
              <a:prstGeom prst="rect">
                <a:avLst/>
              </a:prstGeom>
            </p:spPr>
          </p:pic>
          <p:pic>
            <p:nvPicPr>
              <p:cNvPr id="131" name="Рисунок 130"/>
              <p:cNvPicPr>
                <a:picLocks noChangeAspect="1"/>
              </p:cNvPicPr>
              <p:nvPr/>
            </p:nvPicPr>
            <p:blipFill>
              <a:blip r:embed="rId5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37150" y="3425857"/>
                <a:ext cx="1222621" cy="1222621"/>
              </a:xfrm>
              <a:prstGeom prst="rect">
                <a:avLst/>
              </a:prstGeom>
            </p:spPr>
          </p:pic>
        </p:grpSp>
        <p:pic>
          <p:nvPicPr>
            <p:cNvPr id="125" name="Рисунок 124"/>
            <p:cNvPicPr>
              <a:picLocks noChangeAspect="1"/>
            </p:cNvPicPr>
            <p:nvPr/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5205" y="2026994"/>
              <a:ext cx="1315709" cy="1315709"/>
            </a:xfrm>
            <a:prstGeom prst="rect">
              <a:avLst/>
            </a:prstGeom>
          </p:spPr>
        </p:pic>
      </p:grpSp>
      <p:grpSp>
        <p:nvGrpSpPr>
          <p:cNvPr id="114" name="Группа 113"/>
          <p:cNvGrpSpPr/>
          <p:nvPr/>
        </p:nvGrpSpPr>
        <p:grpSpPr>
          <a:xfrm>
            <a:off x="4493290" y="2046910"/>
            <a:ext cx="4140000" cy="4140000"/>
            <a:chOff x="338444" y="704136"/>
            <a:chExt cx="4140000" cy="4140000"/>
          </a:xfrm>
        </p:grpSpPr>
        <p:grpSp>
          <p:nvGrpSpPr>
            <p:cNvPr id="115" name="Группа 114"/>
            <p:cNvGrpSpPr/>
            <p:nvPr/>
          </p:nvGrpSpPr>
          <p:grpSpPr>
            <a:xfrm>
              <a:off x="338444" y="704136"/>
              <a:ext cx="4140000" cy="4140000"/>
              <a:chOff x="447287" y="625271"/>
              <a:chExt cx="4140000" cy="4140000"/>
            </a:xfrm>
          </p:grpSpPr>
          <p:sp>
            <p:nvSpPr>
              <p:cNvPr id="117" name="Овал 116"/>
              <p:cNvSpPr/>
              <p:nvPr/>
            </p:nvSpPr>
            <p:spPr>
              <a:xfrm>
                <a:off x="447287" y="625271"/>
                <a:ext cx="4140000" cy="414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18" name="Рисунок 117"/>
              <p:cNvPicPr>
                <a:picLocks noChangeAspect="1"/>
              </p:cNvPicPr>
              <p:nvPr/>
            </p:nvPicPr>
            <p:blipFill>
              <a:blip r:embed="rId6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0676" y="980448"/>
                <a:ext cx="1440000" cy="1440000"/>
              </a:xfrm>
              <a:prstGeom prst="rect">
                <a:avLst/>
              </a:prstGeom>
            </p:spPr>
          </p:pic>
          <p:pic>
            <p:nvPicPr>
              <p:cNvPr id="119" name="Рисунок 118"/>
              <p:cNvPicPr>
                <a:picLocks noChangeAspect="1"/>
              </p:cNvPicPr>
              <p:nvPr/>
            </p:nvPicPr>
            <p:blipFill>
              <a:blip r:embed="rId6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27591">
                <a:off x="3017642" y="2392341"/>
                <a:ext cx="1440000" cy="1440000"/>
              </a:xfrm>
              <a:prstGeom prst="rect">
                <a:avLst/>
              </a:prstGeom>
            </p:spPr>
          </p:pic>
          <p:pic>
            <p:nvPicPr>
              <p:cNvPr id="120" name="Рисунок 119"/>
              <p:cNvPicPr>
                <a:picLocks noChangeAspect="1"/>
              </p:cNvPicPr>
              <p:nvPr/>
            </p:nvPicPr>
            <p:blipFill>
              <a:blip r:embed="rId6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695736">
                <a:off x="777642" y="2677068"/>
                <a:ext cx="798904" cy="1084787"/>
              </a:xfrm>
              <a:prstGeom prst="rect">
                <a:avLst/>
              </a:prstGeom>
            </p:spPr>
          </p:pic>
          <p:pic>
            <p:nvPicPr>
              <p:cNvPr id="121" name="Рисунок 120"/>
              <p:cNvPicPr>
                <a:picLocks noChangeAspect="1"/>
              </p:cNvPicPr>
              <p:nvPr/>
            </p:nvPicPr>
            <p:blipFill>
              <a:blip r:embed="rId6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687116">
                <a:off x="2620799" y="868943"/>
                <a:ext cx="1224000" cy="1224000"/>
              </a:xfrm>
              <a:prstGeom prst="rect">
                <a:avLst/>
              </a:prstGeom>
            </p:spPr>
          </p:pic>
          <p:pic>
            <p:nvPicPr>
              <p:cNvPr id="122" name="Рисунок 121"/>
              <p:cNvPicPr>
                <a:picLocks noChangeAspect="1"/>
              </p:cNvPicPr>
              <p:nvPr/>
            </p:nvPicPr>
            <p:blipFill>
              <a:blip r:embed="rId6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9170" y="3462560"/>
                <a:ext cx="1222621" cy="1222621"/>
              </a:xfrm>
              <a:prstGeom prst="rect">
                <a:avLst/>
              </a:prstGeom>
            </p:spPr>
          </p:pic>
        </p:grpSp>
        <p:pic>
          <p:nvPicPr>
            <p:cNvPr id="116" name="Рисунок 115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9164" y="2109184"/>
              <a:ext cx="1315709" cy="1315709"/>
            </a:xfrm>
            <a:prstGeom prst="rect">
              <a:avLst/>
            </a:prstGeom>
          </p:spPr>
        </p:pic>
      </p:grpSp>
      <p:sp>
        <p:nvSpPr>
          <p:cNvPr id="171" name="Кольцо 170"/>
          <p:cNvSpPr/>
          <p:nvPr/>
        </p:nvSpPr>
        <p:spPr>
          <a:xfrm>
            <a:off x="1836025" y="3393875"/>
            <a:ext cx="936000" cy="936000"/>
          </a:xfrm>
          <a:prstGeom prst="donut">
            <a:avLst>
              <a:gd name="adj" fmla="val 10269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4" name="Кольцо 63"/>
          <p:cNvSpPr/>
          <p:nvPr/>
        </p:nvSpPr>
        <p:spPr>
          <a:xfrm>
            <a:off x="7323983" y="3778505"/>
            <a:ext cx="936000" cy="936000"/>
          </a:xfrm>
          <a:prstGeom prst="donut">
            <a:avLst>
              <a:gd name="adj" fmla="val 10269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174" name="Группа 173"/>
          <p:cNvGrpSpPr/>
          <p:nvPr/>
        </p:nvGrpSpPr>
        <p:grpSpPr>
          <a:xfrm>
            <a:off x="329548" y="694997"/>
            <a:ext cx="4140000" cy="4140000"/>
            <a:chOff x="338444" y="704136"/>
            <a:chExt cx="4140000" cy="4140000"/>
          </a:xfrm>
        </p:grpSpPr>
        <p:grpSp>
          <p:nvGrpSpPr>
            <p:cNvPr id="175" name="Группа 174"/>
            <p:cNvGrpSpPr/>
            <p:nvPr/>
          </p:nvGrpSpPr>
          <p:grpSpPr>
            <a:xfrm>
              <a:off x="338444" y="704136"/>
              <a:ext cx="4140000" cy="4140000"/>
              <a:chOff x="447287" y="625271"/>
              <a:chExt cx="4140000" cy="4140000"/>
            </a:xfrm>
          </p:grpSpPr>
          <p:sp>
            <p:nvSpPr>
              <p:cNvPr id="177" name="Овал 176"/>
              <p:cNvSpPr/>
              <p:nvPr/>
            </p:nvSpPr>
            <p:spPr>
              <a:xfrm>
                <a:off x="447287" y="625271"/>
                <a:ext cx="4140000" cy="414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78" name="Рисунок 177"/>
              <p:cNvPicPr>
                <a:picLocks noChangeAspect="1"/>
              </p:cNvPicPr>
              <p:nvPr/>
            </p:nvPicPr>
            <p:blipFill>
              <a:blip r:embed="rId6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9667" y="842573"/>
                <a:ext cx="1440000" cy="1440000"/>
              </a:xfrm>
              <a:prstGeom prst="rect">
                <a:avLst/>
              </a:prstGeom>
            </p:spPr>
          </p:pic>
          <p:pic>
            <p:nvPicPr>
              <p:cNvPr id="179" name="Рисунок 178"/>
              <p:cNvPicPr>
                <a:picLocks noChangeAspect="1"/>
              </p:cNvPicPr>
              <p:nvPr/>
            </p:nvPicPr>
            <p:blipFill>
              <a:blip r:embed="rId6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27591">
                <a:off x="3063919" y="2337533"/>
                <a:ext cx="1440000" cy="1440000"/>
              </a:xfrm>
              <a:prstGeom prst="rect">
                <a:avLst/>
              </a:prstGeom>
            </p:spPr>
          </p:pic>
          <p:pic>
            <p:nvPicPr>
              <p:cNvPr id="180" name="Рисунок 179"/>
              <p:cNvPicPr>
                <a:picLocks noChangeAspect="1"/>
              </p:cNvPicPr>
              <p:nvPr/>
            </p:nvPicPr>
            <p:blipFill>
              <a:blip r:embed="rId6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8476" y="2475018"/>
                <a:ext cx="1260000" cy="1260000"/>
              </a:xfrm>
              <a:prstGeom prst="rect">
                <a:avLst/>
              </a:prstGeom>
            </p:spPr>
          </p:pic>
          <p:pic>
            <p:nvPicPr>
              <p:cNvPr id="181" name="Рисунок 180"/>
              <p:cNvPicPr>
                <a:picLocks noChangeAspect="1"/>
              </p:cNvPicPr>
              <p:nvPr/>
            </p:nvPicPr>
            <p:blipFill>
              <a:blip r:embed="rId6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687116">
                <a:off x="2585935" y="860962"/>
                <a:ext cx="1397375" cy="1397375"/>
              </a:xfrm>
              <a:prstGeom prst="rect">
                <a:avLst/>
              </a:prstGeom>
            </p:spPr>
          </p:pic>
          <p:pic>
            <p:nvPicPr>
              <p:cNvPr id="182" name="Рисунок 181"/>
              <p:cNvPicPr>
                <a:picLocks noChangeAspect="1"/>
              </p:cNvPicPr>
              <p:nvPr/>
            </p:nvPicPr>
            <p:blipFill>
              <a:blip r:embed="rId6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56087" y="3380768"/>
                <a:ext cx="1222621" cy="1222621"/>
              </a:xfrm>
              <a:prstGeom prst="rect">
                <a:avLst/>
              </a:prstGeom>
            </p:spPr>
          </p:pic>
        </p:grpSp>
        <p:pic>
          <p:nvPicPr>
            <p:cNvPr id="176" name="Рисунок 175"/>
            <p:cNvPicPr>
              <a:picLocks noChangeAspect="1"/>
            </p:cNvPicPr>
            <p:nvPr/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9347" y="1990024"/>
              <a:ext cx="1315709" cy="1315709"/>
            </a:xfrm>
            <a:prstGeom prst="rect">
              <a:avLst/>
            </a:prstGeom>
          </p:spPr>
        </p:pic>
      </p:grpSp>
      <p:grpSp>
        <p:nvGrpSpPr>
          <p:cNvPr id="183" name="Группа 182"/>
          <p:cNvGrpSpPr/>
          <p:nvPr/>
        </p:nvGrpSpPr>
        <p:grpSpPr>
          <a:xfrm>
            <a:off x="4469979" y="2041824"/>
            <a:ext cx="4140000" cy="4140000"/>
            <a:chOff x="338444" y="704136"/>
            <a:chExt cx="4140000" cy="4140000"/>
          </a:xfrm>
        </p:grpSpPr>
        <p:grpSp>
          <p:nvGrpSpPr>
            <p:cNvPr id="184" name="Группа 183"/>
            <p:cNvGrpSpPr/>
            <p:nvPr/>
          </p:nvGrpSpPr>
          <p:grpSpPr>
            <a:xfrm>
              <a:off x="338444" y="704136"/>
              <a:ext cx="4140000" cy="4140000"/>
              <a:chOff x="447287" y="625271"/>
              <a:chExt cx="4140000" cy="4140000"/>
            </a:xfrm>
          </p:grpSpPr>
          <p:sp>
            <p:nvSpPr>
              <p:cNvPr id="186" name="Овал 185"/>
              <p:cNvSpPr/>
              <p:nvPr/>
            </p:nvSpPr>
            <p:spPr>
              <a:xfrm>
                <a:off x="447287" y="625271"/>
                <a:ext cx="4140000" cy="414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87" name="Рисунок 186"/>
              <p:cNvPicPr>
                <a:picLocks noChangeAspect="1"/>
              </p:cNvPicPr>
              <p:nvPr/>
            </p:nvPicPr>
            <p:blipFill>
              <a:blip r:embed="rId7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6600" y="943451"/>
                <a:ext cx="1440000" cy="1440000"/>
              </a:xfrm>
              <a:prstGeom prst="rect">
                <a:avLst/>
              </a:prstGeom>
            </p:spPr>
          </p:pic>
          <p:pic>
            <p:nvPicPr>
              <p:cNvPr id="188" name="Рисунок 187"/>
              <p:cNvPicPr>
                <a:picLocks noChangeAspect="1"/>
              </p:cNvPicPr>
              <p:nvPr/>
            </p:nvPicPr>
            <p:blipFill>
              <a:blip r:embed="rId7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27591">
                <a:off x="3126296" y="2560340"/>
                <a:ext cx="1267096" cy="1267096"/>
              </a:xfrm>
              <a:prstGeom prst="rect">
                <a:avLst/>
              </a:prstGeom>
            </p:spPr>
          </p:pic>
          <p:pic>
            <p:nvPicPr>
              <p:cNvPr id="189" name="Рисунок 188"/>
              <p:cNvPicPr>
                <a:picLocks noChangeAspect="1"/>
              </p:cNvPicPr>
              <p:nvPr/>
            </p:nvPicPr>
            <p:blipFill>
              <a:blip r:embed="rId7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3137" y="2601970"/>
                <a:ext cx="1373518" cy="1373518"/>
              </a:xfrm>
              <a:prstGeom prst="rect">
                <a:avLst/>
              </a:prstGeom>
            </p:spPr>
          </p:pic>
          <p:pic>
            <p:nvPicPr>
              <p:cNvPr id="190" name="Рисунок 189"/>
              <p:cNvPicPr>
                <a:picLocks noChangeAspect="1"/>
              </p:cNvPicPr>
              <p:nvPr/>
            </p:nvPicPr>
            <p:blipFill>
              <a:blip r:embed="rId7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687116">
                <a:off x="2648737" y="814289"/>
                <a:ext cx="1224000" cy="1224000"/>
              </a:xfrm>
              <a:prstGeom prst="rect">
                <a:avLst/>
              </a:prstGeom>
            </p:spPr>
          </p:pic>
          <p:pic>
            <p:nvPicPr>
              <p:cNvPr id="191" name="Рисунок 190"/>
              <p:cNvPicPr>
                <a:picLocks noChangeAspect="1"/>
              </p:cNvPicPr>
              <p:nvPr/>
            </p:nvPicPr>
            <p:blipFill>
              <a:blip r:embed="rId7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56073" y="3499005"/>
                <a:ext cx="906144" cy="1105054"/>
              </a:xfrm>
              <a:prstGeom prst="rect">
                <a:avLst/>
              </a:prstGeom>
            </p:spPr>
          </p:pic>
        </p:grpSp>
        <p:pic>
          <p:nvPicPr>
            <p:cNvPr id="185" name="Рисунок 184"/>
            <p:cNvPicPr>
              <a:picLocks noChangeAspect="1"/>
            </p:cNvPicPr>
            <p:nvPr/>
          </p:nvPicPr>
          <p:blipFill>
            <a:blip r:embed="rId7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1597" y="2062905"/>
              <a:ext cx="1315709" cy="1315709"/>
            </a:xfrm>
            <a:prstGeom prst="rect">
              <a:avLst/>
            </a:prstGeom>
          </p:spPr>
        </p:pic>
      </p:grpSp>
      <p:sp>
        <p:nvSpPr>
          <p:cNvPr id="173" name="Кольцо 172"/>
          <p:cNvSpPr/>
          <p:nvPr/>
        </p:nvSpPr>
        <p:spPr>
          <a:xfrm>
            <a:off x="2979479" y="1286380"/>
            <a:ext cx="936000" cy="936000"/>
          </a:xfrm>
          <a:prstGeom prst="donut">
            <a:avLst>
              <a:gd name="adj" fmla="val 10269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2" name="Кольцо 171"/>
          <p:cNvSpPr/>
          <p:nvPr/>
        </p:nvSpPr>
        <p:spPr>
          <a:xfrm>
            <a:off x="4706529" y="3973491"/>
            <a:ext cx="936000" cy="936000"/>
          </a:xfrm>
          <a:prstGeom prst="donut">
            <a:avLst>
              <a:gd name="adj" fmla="val 10269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228" name="Группа 227"/>
          <p:cNvGrpSpPr/>
          <p:nvPr/>
        </p:nvGrpSpPr>
        <p:grpSpPr>
          <a:xfrm>
            <a:off x="323198" y="682138"/>
            <a:ext cx="4140000" cy="4142552"/>
            <a:chOff x="338444" y="704136"/>
            <a:chExt cx="4140000" cy="4142552"/>
          </a:xfrm>
        </p:grpSpPr>
        <p:grpSp>
          <p:nvGrpSpPr>
            <p:cNvPr id="229" name="Группа 228"/>
            <p:cNvGrpSpPr/>
            <p:nvPr/>
          </p:nvGrpSpPr>
          <p:grpSpPr>
            <a:xfrm>
              <a:off x="338444" y="704136"/>
              <a:ext cx="4140000" cy="4142552"/>
              <a:chOff x="447287" y="625271"/>
              <a:chExt cx="4140000" cy="4142552"/>
            </a:xfrm>
          </p:grpSpPr>
          <p:sp>
            <p:nvSpPr>
              <p:cNvPr id="231" name="Овал 230"/>
              <p:cNvSpPr/>
              <p:nvPr/>
            </p:nvSpPr>
            <p:spPr>
              <a:xfrm>
                <a:off x="447287" y="625271"/>
                <a:ext cx="4140000" cy="414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32" name="Рисунок 231"/>
              <p:cNvPicPr>
                <a:picLocks noChangeAspect="1"/>
              </p:cNvPicPr>
              <p:nvPr/>
            </p:nvPicPr>
            <p:blipFill>
              <a:blip r:embed="rId7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8760" y="926010"/>
                <a:ext cx="1440000" cy="1440000"/>
              </a:xfrm>
              <a:prstGeom prst="rect">
                <a:avLst/>
              </a:prstGeom>
            </p:spPr>
          </p:pic>
          <p:pic>
            <p:nvPicPr>
              <p:cNvPr id="233" name="Рисунок 232"/>
              <p:cNvPicPr>
                <a:picLocks noChangeAspect="1"/>
              </p:cNvPicPr>
              <p:nvPr/>
            </p:nvPicPr>
            <p:blipFill>
              <a:blip r:embed="rId7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27591">
                <a:off x="3036426" y="2456312"/>
                <a:ext cx="1440000" cy="1440000"/>
              </a:xfrm>
              <a:prstGeom prst="rect">
                <a:avLst/>
              </a:prstGeom>
            </p:spPr>
          </p:pic>
          <p:pic>
            <p:nvPicPr>
              <p:cNvPr id="234" name="Рисунок 233"/>
              <p:cNvPicPr>
                <a:picLocks noChangeAspect="1"/>
              </p:cNvPicPr>
              <p:nvPr/>
            </p:nvPicPr>
            <p:blipFill>
              <a:blip r:embed="rId7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3369" y="2574766"/>
                <a:ext cx="1260000" cy="1260000"/>
              </a:xfrm>
              <a:prstGeom prst="rect">
                <a:avLst/>
              </a:prstGeom>
            </p:spPr>
          </p:pic>
          <p:pic>
            <p:nvPicPr>
              <p:cNvPr id="235" name="Рисунок 234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687116">
                <a:off x="2456552" y="878606"/>
                <a:ext cx="1224000" cy="1224000"/>
              </a:xfrm>
              <a:prstGeom prst="rect">
                <a:avLst/>
              </a:prstGeom>
            </p:spPr>
          </p:pic>
          <p:pic>
            <p:nvPicPr>
              <p:cNvPr id="236" name="Рисунок 235"/>
              <p:cNvPicPr>
                <a:picLocks noChangeAspect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82614" y="3545202"/>
                <a:ext cx="1222621" cy="1222621"/>
              </a:xfrm>
              <a:prstGeom prst="rect">
                <a:avLst/>
              </a:prstGeom>
            </p:spPr>
          </p:pic>
        </p:grpSp>
        <p:pic>
          <p:nvPicPr>
            <p:cNvPr id="230" name="Рисунок 229"/>
            <p:cNvPicPr>
              <a:picLocks noChangeAspect="1"/>
            </p:cNvPicPr>
            <p:nvPr/>
          </p:nvPicPr>
          <p:blipFill>
            <a:blip r:embed="rId7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2934" y="2254847"/>
              <a:ext cx="1315709" cy="1315709"/>
            </a:xfrm>
            <a:prstGeom prst="rect">
              <a:avLst/>
            </a:prstGeom>
          </p:spPr>
        </p:pic>
      </p:grpSp>
      <p:grpSp>
        <p:nvGrpSpPr>
          <p:cNvPr id="237" name="Группа 236"/>
          <p:cNvGrpSpPr/>
          <p:nvPr/>
        </p:nvGrpSpPr>
        <p:grpSpPr>
          <a:xfrm>
            <a:off x="4471565" y="2032970"/>
            <a:ext cx="4140000" cy="4140000"/>
            <a:chOff x="338444" y="704136"/>
            <a:chExt cx="4140000" cy="4140000"/>
          </a:xfrm>
        </p:grpSpPr>
        <p:grpSp>
          <p:nvGrpSpPr>
            <p:cNvPr id="238" name="Группа 237"/>
            <p:cNvGrpSpPr/>
            <p:nvPr/>
          </p:nvGrpSpPr>
          <p:grpSpPr>
            <a:xfrm>
              <a:off x="338444" y="704136"/>
              <a:ext cx="4140000" cy="4140000"/>
              <a:chOff x="447287" y="625271"/>
              <a:chExt cx="4140000" cy="4140000"/>
            </a:xfrm>
          </p:grpSpPr>
          <p:sp>
            <p:nvSpPr>
              <p:cNvPr id="240" name="Овал 239"/>
              <p:cNvSpPr/>
              <p:nvPr/>
            </p:nvSpPr>
            <p:spPr>
              <a:xfrm>
                <a:off x="447287" y="625271"/>
                <a:ext cx="4140000" cy="414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41" name="Рисунок 24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5315" y="1108464"/>
                <a:ext cx="1440000" cy="1440000"/>
              </a:xfrm>
              <a:prstGeom prst="rect">
                <a:avLst/>
              </a:prstGeom>
            </p:spPr>
          </p:pic>
          <p:pic>
            <p:nvPicPr>
              <p:cNvPr id="242" name="Рисунок 241"/>
              <p:cNvPicPr>
                <a:picLocks noChangeAspect="1"/>
              </p:cNvPicPr>
              <p:nvPr/>
            </p:nvPicPr>
            <p:blipFill>
              <a:blip r:embed="rId8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27591">
                <a:off x="3182526" y="2356966"/>
                <a:ext cx="1222413" cy="1222413"/>
              </a:xfrm>
              <a:prstGeom prst="rect">
                <a:avLst/>
              </a:prstGeom>
            </p:spPr>
          </p:pic>
          <p:pic>
            <p:nvPicPr>
              <p:cNvPr id="243" name="Рисунок 242"/>
              <p:cNvPicPr>
                <a:picLocks noChangeAspect="1"/>
              </p:cNvPicPr>
              <p:nvPr/>
            </p:nvPicPr>
            <p:blipFill>
              <a:blip r:embed="rId8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9548521">
                <a:off x="575773" y="2564355"/>
                <a:ext cx="1260000" cy="1260000"/>
              </a:xfrm>
              <a:prstGeom prst="rect">
                <a:avLst/>
              </a:prstGeom>
            </p:spPr>
          </p:pic>
          <p:pic>
            <p:nvPicPr>
              <p:cNvPr id="244" name="Рисунок 243"/>
              <p:cNvPicPr>
                <a:picLocks noChangeAspect="1"/>
              </p:cNvPicPr>
              <p:nvPr/>
            </p:nvPicPr>
            <p:blipFill>
              <a:blip r:embed="rId8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687116">
                <a:off x="2908812" y="940656"/>
                <a:ext cx="880665" cy="1073983"/>
              </a:xfrm>
              <a:prstGeom prst="rect">
                <a:avLst/>
              </a:prstGeom>
            </p:spPr>
          </p:pic>
          <p:pic>
            <p:nvPicPr>
              <p:cNvPr id="245" name="Рисунок 244"/>
              <p:cNvPicPr>
                <a:picLocks noChangeAspect="1"/>
              </p:cNvPicPr>
              <p:nvPr/>
            </p:nvPicPr>
            <p:blipFill>
              <a:blip r:embed="rId8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82942" y="3481700"/>
                <a:ext cx="1222621" cy="1222621"/>
              </a:xfrm>
              <a:prstGeom prst="rect">
                <a:avLst/>
              </a:prstGeom>
            </p:spPr>
          </p:pic>
        </p:grpSp>
        <p:pic>
          <p:nvPicPr>
            <p:cNvPr id="239" name="Рисунок 238"/>
            <p:cNvPicPr>
              <a:picLocks noChangeAspect="1"/>
            </p:cNvPicPr>
            <p:nvPr/>
          </p:nvPicPr>
          <p:blipFill>
            <a:blip r:embed="rId8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1325" y="2099771"/>
              <a:ext cx="1315709" cy="1315709"/>
            </a:xfrm>
            <a:prstGeom prst="rect">
              <a:avLst/>
            </a:prstGeom>
          </p:spPr>
        </p:pic>
      </p:grpSp>
      <p:sp>
        <p:nvSpPr>
          <p:cNvPr id="197" name="Кольцо 196"/>
          <p:cNvSpPr/>
          <p:nvPr/>
        </p:nvSpPr>
        <p:spPr>
          <a:xfrm>
            <a:off x="2099663" y="2149288"/>
            <a:ext cx="936000" cy="936000"/>
          </a:xfrm>
          <a:prstGeom prst="donut">
            <a:avLst>
              <a:gd name="adj" fmla="val 10269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6" name="Кольцо 195"/>
          <p:cNvSpPr/>
          <p:nvPr/>
        </p:nvSpPr>
        <p:spPr>
          <a:xfrm>
            <a:off x="6254139" y="4802518"/>
            <a:ext cx="936000" cy="936000"/>
          </a:xfrm>
          <a:prstGeom prst="donut">
            <a:avLst>
              <a:gd name="adj" fmla="val 10269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219" name="Группа 218"/>
          <p:cNvGrpSpPr/>
          <p:nvPr/>
        </p:nvGrpSpPr>
        <p:grpSpPr>
          <a:xfrm>
            <a:off x="319900" y="695817"/>
            <a:ext cx="4140000" cy="4140000"/>
            <a:chOff x="338444" y="704136"/>
            <a:chExt cx="4140000" cy="4140000"/>
          </a:xfrm>
        </p:grpSpPr>
        <p:grpSp>
          <p:nvGrpSpPr>
            <p:cNvPr id="220" name="Группа 219"/>
            <p:cNvGrpSpPr/>
            <p:nvPr/>
          </p:nvGrpSpPr>
          <p:grpSpPr>
            <a:xfrm>
              <a:off x="338444" y="704136"/>
              <a:ext cx="4140000" cy="4140000"/>
              <a:chOff x="447287" y="625271"/>
              <a:chExt cx="4140000" cy="4140000"/>
            </a:xfrm>
          </p:grpSpPr>
          <p:sp>
            <p:nvSpPr>
              <p:cNvPr id="222" name="Овал 221"/>
              <p:cNvSpPr/>
              <p:nvPr/>
            </p:nvSpPr>
            <p:spPr>
              <a:xfrm>
                <a:off x="447287" y="625271"/>
                <a:ext cx="4140000" cy="414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23" name="Рисунок 222"/>
              <p:cNvPicPr>
                <a:picLocks noChangeAspect="1"/>
              </p:cNvPicPr>
              <p:nvPr/>
            </p:nvPicPr>
            <p:blipFill>
              <a:blip r:embed="rId8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6572" y="998927"/>
                <a:ext cx="1440000" cy="1440000"/>
              </a:xfrm>
              <a:prstGeom prst="rect">
                <a:avLst/>
              </a:prstGeom>
            </p:spPr>
          </p:pic>
          <p:pic>
            <p:nvPicPr>
              <p:cNvPr id="224" name="Рисунок 223"/>
              <p:cNvPicPr>
                <a:picLocks noChangeAspect="1"/>
              </p:cNvPicPr>
              <p:nvPr/>
            </p:nvPicPr>
            <p:blipFill>
              <a:blip r:embed="rId8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27591">
                <a:off x="3213533" y="2572337"/>
                <a:ext cx="1182458" cy="1182458"/>
              </a:xfrm>
              <a:prstGeom prst="rect">
                <a:avLst/>
              </a:prstGeom>
            </p:spPr>
          </p:pic>
          <p:pic>
            <p:nvPicPr>
              <p:cNvPr id="225" name="Рисунок 224"/>
              <p:cNvPicPr>
                <a:picLocks noChangeAspect="1"/>
              </p:cNvPicPr>
              <p:nvPr/>
            </p:nvPicPr>
            <p:blipFill>
              <a:blip r:embed="rId8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541" y="2502803"/>
                <a:ext cx="1260000" cy="1260000"/>
              </a:xfrm>
              <a:prstGeom prst="rect">
                <a:avLst/>
              </a:prstGeom>
            </p:spPr>
          </p:pic>
          <p:pic>
            <p:nvPicPr>
              <p:cNvPr id="226" name="Рисунок 225"/>
              <p:cNvPicPr>
                <a:picLocks noChangeAspect="1"/>
              </p:cNvPicPr>
              <p:nvPr/>
            </p:nvPicPr>
            <p:blipFill>
              <a:blip r:embed="rId8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687116">
                <a:off x="2703331" y="1088430"/>
                <a:ext cx="1224000" cy="1224000"/>
              </a:xfrm>
              <a:prstGeom prst="rect">
                <a:avLst/>
              </a:prstGeom>
            </p:spPr>
          </p:pic>
          <p:pic>
            <p:nvPicPr>
              <p:cNvPr id="227" name="Рисунок 226"/>
              <p:cNvPicPr>
                <a:picLocks noChangeAspect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55927" y="3481549"/>
                <a:ext cx="1222621" cy="1222621"/>
              </a:xfrm>
              <a:prstGeom prst="rect">
                <a:avLst/>
              </a:prstGeom>
            </p:spPr>
          </p:pic>
        </p:grpSp>
        <p:pic>
          <p:nvPicPr>
            <p:cNvPr id="221" name="Рисунок 220"/>
            <p:cNvPicPr>
              <a:picLocks noChangeAspect="1"/>
            </p:cNvPicPr>
            <p:nvPr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0372" y="2201481"/>
              <a:ext cx="1315709" cy="1315709"/>
            </a:xfrm>
            <a:prstGeom prst="rect">
              <a:avLst/>
            </a:prstGeom>
          </p:spPr>
        </p:pic>
      </p:grpSp>
      <p:grpSp>
        <p:nvGrpSpPr>
          <p:cNvPr id="210" name="Группа 209"/>
          <p:cNvGrpSpPr/>
          <p:nvPr/>
        </p:nvGrpSpPr>
        <p:grpSpPr>
          <a:xfrm>
            <a:off x="4474906" y="2035992"/>
            <a:ext cx="4140000" cy="4188609"/>
            <a:chOff x="338444" y="704136"/>
            <a:chExt cx="4140000" cy="4188609"/>
          </a:xfrm>
        </p:grpSpPr>
        <p:grpSp>
          <p:nvGrpSpPr>
            <p:cNvPr id="211" name="Группа 210"/>
            <p:cNvGrpSpPr/>
            <p:nvPr/>
          </p:nvGrpSpPr>
          <p:grpSpPr>
            <a:xfrm>
              <a:off x="338444" y="704136"/>
              <a:ext cx="4140000" cy="4188609"/>
              <a:chOff x="447287" y="625271"/>
              <a:chExt cx="4140000" cy="4188609"/>
            </a:xfrm>
          </p:grpSpPr>
          <p:sp>
            <p:nvSpPr>
              <p:cNvPr id="213" name="Овал 212"/>
              <p:cNvSpPr/>
              <p:nvPr/>
            </p:nvSpPr>
            <p:spPr>
              <a:xfrm>
                <a:off x="447287" y="625271"/>
                <a:ext cx="4140000" cy="414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14" name="Рисунок 213"/>
              <p:cNvPicPr>
                <a:picLocks noChangeAspect="1"/>
              </p:cNvPicPr>
              <p:nvPr/>
            </p:nvPicPr>
            <p:blipFill>
              <a:blip r:embed="rId8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5315" y="1108464"/>
                <a:ext cx="1440000" cy="1440000"/>
              </a:xfrm>
              <a:prstGeom prst="rect">
                <a:avLst/>
              </a:prstGeom>
            </p:spPr>
          </p:pic>
          <p:pic>
            <p:nvPicPr>
              <p:cNvPr id="215" name="Рисунок 214"/>
              <p:cNvPicPr>
                <a:picLocks noChangeAspect="1"/>
              </p:cNvPicPr>
              <p:nvPr/>
            </p:nvPicPr>
            <p:blipFill>
              <a:blip r:embed="rId9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27591">
                <a:off x="3036426" y="2456312"/>
                <a:ext cx="1440000" cy="1440000"/>
              </a:xfrm>
              <a:prstGeom prst="rect">
                <a:avLst/>
              </a:prstGeom>
            </p:spPr>
          </p:pic>
          <p:pic>
            <p:nvPicPr>
              <p:cNvPr id="216" name="Рисунок 215"/>
              <p:cNvPicPr>
                <a:picLocks noChangeAspect="1"/>
              </p:cNvPicPr>
              <p:nvPr/>
            </p:nvPicPr>
            <p:blipFill>
              <a:blip r:embed="rId8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541" y="2502803"/>
                <a:ext cx="1260000" cy="1260000"/>
              </a:xfrm>
              <a:prstGeom prst="rect">
                <a:avLst/>
              </a:prstGeom>
            </p:spPr>
          </p:pic>
          <p:pic>
            <p:nvPicPr>
              <p:cNvPr id="217" name="Рисунок 216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687116">
                <a:off x="2703331" y="1088430"/>
                <a:ext cx="1224000" cy="1224000"/>
              </a:xfrm>
              <a:prstGeom prst="rect">
                <a:avLst/>
              </a:prstGeom>
            </p:spPr>
          </p:pic>
          <p:pic>
            <p:nvPicPr>
              <p:cNvPr id="218" name="Рисунок 217"/>
              <p:cNvPicPr>
                <a:picLocks noChangeAspect="1"/>
              </p:cNvPicPr>
              <p:nvPr/>
            </p:nvPicPr>
            <p:blipFill>
              <a:blip r:embed="rId9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50677" y="3467346"/>
                <a:ext cx="1346534" cy="1346534"/>
              </a:xfrm>
              <a:prstGeom prst="rect">
                <a:avLst/>
              </a:prstGeom>
            </p:spPr>
          </p:pic>
        </p:grpSp>
        <p:pic>
          <p:nvPicPr>
            <p:cNvPr id="212" name="Рисунок 211"/>
            <p:cNvPicPr>
              <a:picLocks noChangeAspect="1"/>
            </p:cNvPicPr>
            <p:nvPr/>
          </p:nvPicPr>
          <p:blipFill>
            <a:blip r:embed="rId9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8591" y="2237660"/>
              <a:ext cx="1315709" cy="1315709"/>
            </a:xfrm>
            <a:prstGeom prst="rect">
              <a:avLst/>
            </a:prstGeom>
          </p:spPr>
        </p:pic>
      </p:grpSp>
      <p:sp>
        <p:nvSpPr>
          <p:cNvPr id="195" name="Кольцо 194"/>
          <p:cNvSpPr/>
          <p:nvPr/>
        </p:nvSpPr>
        <p:spPr>
          <a:xfrm>
            <a:off x="3022440" y="1417292"/>
            <a:ext cx="936000" cy="936000"/>
          </a:xfrm>
          <a:prstGeom prst="donut">
            <a:avLst>
              <a:gd name="adj" fmla="val 10269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4" name="Кольцо 193"/>
          <p:cNvSpPr/>
          <p:nvPr/>
        </p:nvSpPr>
        <p:spPr>
          <a:xfrm>
            <a:off x="5185839" y="2388543"/>
            <a:ext cx="936000" cy="936000"/>
          </a:xfrm>
          <a:prstGeom prst="donut">
            <a:avLst>
              <a:gd name="adj" fmla="val 10269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201" name="Группа 200"/>
          <p:cNvGrpSpPr/>
          <p:nvPr/>
        </p:nvGrpSpPr>
        <p:grpSpPr>
          <a:xfrm>
            <a:off x="323634" y="674583"/>
            <a:ext cx="4166832" cy="4140000"/>
            <a:chOff x="338444" y="704136"/>
            <a:chExt cx="4166832" cy="4140000"/>
          </a:xfrm>
        </p:grpSpPr>
        <p:grpSp>
          <p:nvGrpSpPr>
            <p:cNvPr id="202" name="Группа 201"/>
            <p:cNvGrpSpPr/>
            <p:nvPr/>
          </p:nvGrpSpPr>
          <p:grpSpPr>
            <a:xfrm>
              <a:off x="338444" y="704136"/>
              <a:ext cx="4166832" cy="4140000"/>
              <a:chOff x="447287" y="625271"/>
              <a:chExt cx="4166832" cy="4140000"/>
            </a:xfrm>
          </p:grpSpPr>
          <p:sp>
            <p:nvSpPr>
              <p:cNvPr id="204" name="Овал 203"/>
              <p:cNvSpPr/>
              <p:nvPr/>
            </p:nvSpPr>
            <p:spPr>
              <a:xfrm>
                <a:off x="447287" y="625271"/>
                <a:ext cx="4140000" cy="414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05" name="Рисунок 204"/>
              <p:cNvPicPr>
                <a:picLocks noChangeAspect="1"/>
              </p:cNvPicPr>
              <p:nvPr/>
            </p:nvPicPr>
            <p:blipFill>
              <a:blip r:embed="rId9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6460" y="889434"/>
                <a:ext cx="1318212" cy="1318212"/>
              </a:xfrm>
              <a:prstGeom prst="rect">
                <a:avLst/>
              </a:prstGeom>
            </p:spPr>
          </p:pic>
          <p:pic>
            <p:nvPicPr>
              <p:cNvPr id="206" name="Рисунок 205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27591">
                <a:off x="3174119" y="2392276"/>
                <a:ext cx="1440000" cy="1440000"/>
              </a:xfrm>
              <a:prstGeom prst="rect">
                <a:avLst/>
              </a:prstGeom>
            </p:spPr>
          </p:pic>
          <p:pic>
            <p:nvPicPr>
              <p:cNvPr id="207" name="Рисунок 206"/>
              <p:cNvPicPr>
                <a:picLocks noChangeAspect="1"/>
              </p:cNvPicPr>
              <p:nvPr/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541" y="2502803"/>
                <a:ext cx="1260000" cy="1260000"/>
              </a:xfrm>
              <a:prstGeom prst="rect">
                <a:avLst/>
              </a:prstGeom>
            </p:spPr>
          </p:pic>
          <p:pic>
            <p:nvPicPr>
              <p:cNvPr id="208" name="Рисунок 207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687116">
                <a:off x="2666654" y="978297"/>
                <a:ext cx="1224000" cy="1224000"/>
              </a:xfrm>
              <a:prstGeom prst="rect">
                <a:avLst/>
              </a:prstGeom>
            </p:spPr>
          </p:pic>
          <p:pic>
            <p:nvPicPr>
              <p:cNvPr id="209" name="Рисунок 208"/>
              <p:cNvPicPr>
                <a:picLocks noChangeAspect="1"/>
              </p:cNvPicPr>
              <p:nvPr/>
            </p:nvPicPr>
            <p:blipFill>
              <a:blip r:embed="rId9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36214" y="3481549"/>
                <a:ext cx="1062046" cy="1222621"/>
              </a:xfrm>
              <a:prstGeom prst="rect">
                <a:avLst/>
              </a:prstGeom>
            </p:spPr>
          </p:pic>
        </p:grpSp>
        <p:pic>
          <p:nvPicPr>
            <p:cNvPr id="203" name="Рисунок 202"/>
            <p:cNvPicPr>
              <a:picLocks noChangeAspect="1"/>
            </p:cNvPicPr>
            <p:nvPr/>
          </p:nvPicPr>
          <p:blipFill>
            <a:blip r:embed="rId9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3421" y="2174120"/>
              <a:ext cx="1315709" cy="1315709"/>
            </a:xfrm>
            <a:prstGeom prst="rect">
              <a:avLst/>
            </a:prstGeom>
          </p:spPr>
        </p:pic>
      </p:grpSp>
      <p:grpSp>
        <p:nvGrpSpPr>
          <p:cNvPr id="105" name="Группа 104"/>
          <p:cNvGrpSpPr/>
          <p:nvPr/>
        </p:nvGrpSpPr>
        <p:grpSpPr>
          <a:xfrm>
            <a:off x="4484860" y="2037140"/>
            <a:ext cx="4140000" cy="4170582"/>
            <a:chOff x="338444" y="704136"/>
            <a:chExt cx="4140000" cy="4170582"/>
          </a:xfrm>
        </p:grpSpPr>
        <p:grpSp>
          <p:nvGrpSpPr>
            <p:cNvPr id="106" name="Группа 105"/>
            <p:cNvGrpSpPr/>
            <p:nvPr/>
          </p:nvGrpSpPr>
          <p:grpSpPr>
            <a:xfrm>
              <a:off x="338444" y="704136"/>
              <a:ext cx="4140000" cy="4170582"/>
              <a:chOff x="447287" y="625271"/>
              <a:chExt cx="4140000" cy="4170582"/>
            </a:xfrm>
          </p:grpSpPr>
          <p:sp>
            <p:nvSpPr>
              <p:cNvPr id="108" name="Овал 107"/>
              <p:cNvSpPr/>
              <p:nvPr/>
            </p:nvSpPr>
            <p:spPr>
              <a:xfrm>
                <a:off x="447287" y="625271"/>
                <a:ext cx="4140000" cy="414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09" name="Рисунок 108"/>
              <p:cNvPicPr>
                <a:picLocks noChangeAspect="1"/>
              </p:cNvPicPr>
              <p:nvPr/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2776" y="917153"/>
                <a:ext cx="1440000" cy="1440000"/>
              </a:xfrm>
              <a:prstGeom prst="rect">
                <a:avLst/>
              </a:prstGeom>
            </p:spPr>
          </p:pic>
          <p:pic>
            <p:nvPicPr>
              <p:cNvPr id="110" name="Рисунок 109"/>
              <p:cNvPicPr>
                <a:picLocks noChangeAspect="1"/>
              </p:cNvPicPr>
              <p:nvPr/>
            </p:nvPicPr>
            <p:blipFill>
              <a:blip r:embed="rId9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27591">
                <a:off x="2865227" y="2465305"/>
                <a:ext cx="1440000" cy="1440000"/>
              </a:xfrm>
              <a:prstGeom prst="rect">
                <a:avLst/>
              </a:prstGeom>
            </p:spPr>
          </p:pic>
          <p:pic>
            <p:nvPicPr>
              <p:cNvPr id="111" name="Рисунок 110"/>
              <p:cNvPicPr>
                <a:picLocks noChangeAspect="1"/>
              </p:cNvPicPr>
              <p:nvPr/>
            </p:nvPicPr>
            <p:blipFill>
              <a:blip r:embed="rId7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3395" y="2501933"/>
                <a:ext cx="1260000" cy="1260000"/>
              </a:xfrm>
              <a:prstGeom prst="rect">
                <a:avLst/>
              </a:prstGeom>
            </p:spPr>
          </p:pic>
          <p:pic>
            <p:nvPicPr>
              <p:cNvPr id="112" name="Рисунок 111"/>
              <p:cNvPicPr>
                <a:picLocks noChangeAspect="1"/>
              </p:cNvPicPr>
              <p:nvPr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687116">
                <a:off x="2612823" y="841412"/>
                <a:ext cx="1224000" cy="1224000"/>
              </a:xfrm>
              <a:prstGeom prst="rect">
                <a:avLst/>
              </a:prstGeom>
            </p:spPr>
          </p:pic>
          <p:pic>
            <p:nvPicPr>
              <p:cNvPr id="113" name="Рисунок 112"/>
              <p:cNvPicPr>
                <a:picLocks noChangeAspect="1"/>
              </p:cNvPicPr>
              <p:nvPr/>
            </p:nvPicPr>
            <p:blipFill>
              <a:blip r:embed="rId9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03171" y="3464077"/>
                <a:ext cx="1331776" cy="1331776"/>
              </a:xfrm>
              <a:prstGeom prst="rect">
                <a:avLst/>
              </a:prstGeom>
            </p:spPr>
          </p:pic>
        </p:grpSp>
        <p:pic>
          <p:nvPicPr>
            <p:cNvPr id="107" name="Рисунок 106"/>
            <p:cNvPicPr>
              <a:picLocks noChangeAspect="1"/>
            </p:cNvPicPr>
            <p:nvPr/>
          </p:nvPicPr>
          <p:blipFill>
            <a:blip r:embed="rId9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5507" y="2063425"/>
              <a:ext cx="1315709" cy="1315709"/>
            </a:xfrm>
            <a:prstGeom prst="rect">
              <a:avLst/>
            </a:prstGeom>
          </p:spPr>
        </p:pic>
      </p:grpSp>
      <p:sp>
        <p:nvSpPr>
          <p:cNvPr id="192" name="Кольцо 191"/>
          <p:cNvSpPr/>
          <p:nvPr/>
        </p:nvSpPr>
        <p:spPr>
          <a:xfrm>
            <a:off x="986141" y="2436366"/>
            <a:ext cx="936000" cy="936000"/>
          </a:xfrm>
          <a:prstGeom prst="donut">
            <a:avLst>
              <a:gd name="adj" fmla="val 10269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3" name="Кольцо 192"/>
          <p:cNvSpPr/>
          <p:nvPr/>
        </p:nvSpPr>
        <p:spPr>
          <a:xfrm>
            <a:off x="7620199" y="3930797"/>
            <a:ext cx="936000" cy="936000"/>
          </a:xfrm>
          <a:prstGeom prst="donut">
            <a:avLst>
              <a:gd name="adj" fmla="val 10269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9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9" t="8435" r="18531" b="6820"/>
          <a:stretch/>
        </p:blipFill>
        <p:spPr>
          <a:xfrm>
            <a:off x="2937650" y="-21241"/>
            <a:ext cx="4753467" cy="636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44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3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5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1" fill="hold">
                      <p:stCondLst>
                        <p:cond delay="0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  <p:bldP spid="63" grpId="0" animBg="1"/>
      <p:bldP spid="63" grpId="1" animBg="1"/>
      <p:bldP spid="104" grpId="0" animBg="1"/>
      <p:bldP spid="104" grpId="1" animBg="1"/>
      <p:bldP spid="103" grpId="0" animBg="1"/>
      <p:bldP spid="103" grpId="1" animBg="1"/>
      <p:bldP spid="160" grpId="0" animBg="1"/>
      <p:bldP spid="160" grpId="1" animBg="1"/>
      <p:bldP spid="38" grpId="0" animBg="1"/>
      <p:bldP spid="38" grpId="1" animBg="1"/>
      <p:bldP spid="159" grpId="0" animBg="1"/>
      <p:bldP spid="159" grpId="1" animBg="1"/>
      <p:bldP spid="102" grpId="0" animBg="1"/>
      <p:bldP spid="102" grpId="1" animBg="1"/>
      <p:bldP spid="170" grpId="0" animBg="1"/>
      <p:bldP spid="170" grpId="1" animBg="1"/>
      <p:bldP spid="65" grpId="0" animBg="1"/>
      <p:bldP spid="65" grpId="1" animBg="1"/>
      <p:bldP spid="171" grpId="0" animBg="1"/>
      <p:bldP spid="171" grpId="1" animBg="1"/>
      <p:bldP spid="64" grpId="0" animBg="1"/>
      <p:bldP spid="64" grpId="1" animBg="1"/>
      <p:bldP spid="173" grpId="0" animBg="1"/>
      <p:bldP spid="173" grpId="1" animBg="1"/>
      <p:bldP spid="172" grpId="0" animBg="1"/>
      <p:bldP spid="172" grpId="1" animBg="1"/>
      <p:bldP spid="197" grpId="0" animBg="1"/>
      <p:bldP spid="197" grpId="1" animBg="1"/>
      <p:bldP spid="196" grpId="0" animBg="1"/>
      <p:bldP spid="196" grpId="1" animBg="1"/>
      <p:bldP spid="195" grpId="0" animBg="1"/>
      <p:bldP spid="195" grpId="1" animBg="1"/>
      <p:bldP spid="194" grpId="0" animBg="1"/>
      <p:bldP spid="194" grpId="1" animBg="1"/>
      <p:bldP spid="192" grpId="0" animBg="1"/>
      <p:bldP spid="192" grpId="1" animBg="1"/>
      <p:bldP spid="193" grpId="0" animBg="1"/>
      <p:bldP spid="193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41AB6345-F758-46B7-A9E5-0391A76575DD}"/>
</file>

<file path=customXml/itemProps2.xml><?xml version="1.0" encoding="utf-8"?>
<ds:datastoreItem xmlns:ds="http://schemas.openxmlformats.org/officeDocument/2006/customXml" ds:itemID="{A402FF7C-9568-498F-8454-22FDE0B5A655}"/>
</file>

<file path=customXml/itemProps3.xml><?xml version="1.0" encoding="utf-8"?>
<ds:datastoreItem xmlns:ds="http://schemas.openxmlformats.org/officeDocument/2006/customXml" ds:itemID="{B48856DC-3D4A-48C7-9D6D-000CB7D6DF51}"/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15</cp:revision>
  <dcterms:created xsi:type="dcterms:W3CDTF">2026-02-21T15:58:34Z</dcterms:created>
  <dcterms:modified xsi:type="dcterms:W3CDTF">2026-02-27T14:52:48Z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