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34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39A4A-30D5-4343-A770-EFA264C28320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3AC45-A7BF-2641-9BDF-87D932C399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365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3AC45-A7BF-2641-9BDF-87D932C399E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690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5A9B3-D882-A017-E161-0D2ED047F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D20246-F22C-D962-3B64-C1F30237A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6BDE4A-9AED-B60F-43DA-F5D063C3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1F0F05-EDBD-B113-1DDD-30D976BB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3EF15D-3B1A-5274-A0B5-611A7C25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63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33171-9530-5E17-E11F-8180C2DD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2986C-0F95-3D09-444E-432979FC4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8BC09-805E-E500-4235-7E644BE5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36B29-D3FA-C569-4031-77DA7CA9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9039F8-E130-080F-BDD3-BF73285F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89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47313D-7C19-98D3-F6E1-87F45EB42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7354C7-248E-E511-B572-173B87CD1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D9CC99-1D62-DF0B-F9BE-1B598D6E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AEE473-FDF6-7539-195E-8F7A32C8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9D23B-44F8-8707-D47D-AEF98673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464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7992B-E37B-7F45-9EFB-E28FA254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A53C8-0D89-1C0A-F48C-40AD43F2D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146DE-6582-2F99-B5E3-D284B934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7EA6CB-3640-4CC8-4BCD-177E05D4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1F8FE-C729-C81D-760B-94B86D9D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13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46029-2A00-D9B2-46D4-24DE1548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477BF1-790A-7FEA-A257-C90B1293C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681FB-A3DA-109B-C36D-C18C0314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FA926-75AA-0360-DDEE-29D1500B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706D38-6AC2-B5F7-1537-A34F528E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220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540F7-BA89-7A01-0417-08ED91A0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BCB54-4329-CF51-B534-A1287B8AC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96EDA-A1F7-7FC9-0727-032B0B615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81CC32-10B2-E229-83C1-C38CDEF2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EC358A-87AA-8DED-5BFA-8F9CE89D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5A133D-5295-2A2E-78CA-DA4A80D7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895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80AFC-0EBB-BC4B-9017-BE29725A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AE8783-B9F5-D6EC-669B-25ECDA55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F550F3-0572-8A9F-F8A9-981448B4A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253373-FA13-9E20-B1C0-A15E24698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33B663-E063-507D-B1B8-ABCCCFB3F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49CB5D-E14D-D234-7AB7-936F132B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BD032E-DBC0-CE50-BCA0-64912939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8C0BE0-6867-6DEE-0D5B-B51D686F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802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2E2FE-7067-1545-E1D9-5AEC2124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521A05-8E56-6249-F669-FEA52EBD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8A13E1-DF4E-7CC0-9A7D-1817CEC0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7AA320-7C75-3D1E-52D2-0B50AEB6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75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E7D287-EAB3-CC4A-4D50-D0FCEA5A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4E2A85-4B56-4B8C-6C4E-59AC653B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2B7C0A-5B7D-6A31-A24E-BDC446E2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594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93AC2-CB72-8A39-79BB-68A62677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76F86-87CD-A995-D76D-013027C7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7D94F4-B060-0DC7-DAA1-A09FF4776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A500EB-2252-44CE-1717-B198773C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A544DA-D4C8-5908-A730-DDFE6A13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9D64A-C2D1-EF9A-516F-0B9ED75E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77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E0E51-703A-3483-0533-53C3C997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D0BA68-0E21-70CB-33A9-BD129B965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27F554-9261-B0A6-EB70-5FDA0BBBA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AAFE4C-CC8B-5C4D-399E-FC429F70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8B03F3-5077-840D-E528-8A6CE5FF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9E63A6-1FB3-CD9B-2DC7-D7EAFCCB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431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6D396-C3E0-9BE9-5C26-F91F54D63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0FE909-2F0C-EC0D-9154-21B6B1FD4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753D66-9F15-45C9-2A29-365ABD75B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10DA3-127E-21B0-F3D9-B24AE84AB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FB174-D9A7-5CCC-CEAA-E6CE29000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834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B7FE8-B67D-11F7-BA35-0175C39D37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9FADDB-D7B9-4A7E-CAD8-3F0FA2731F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 descr="Изображение выглядит как небо, детская площадка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0D72946-53B7-5A2A-00D4-A745F731D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638" y="0"/>
            <a:ext cx="12280900" cy="6882702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FA3EE446-9F33-9160-D69C-11BEF358B6B5}"/>
              </a:ext>
            </a:extLst>
          </p:cNvPr>
          <p:cNvSpPr/>
          <p:nvPr/>
        </p:nvSpPr>
        <p:spPr>
          <a:xfrm>
            <a:off x="482600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C7B44D9-DD3E-D29B-2221-F34F624E37DE}"/>
              </a:ext>
            </a:extLst>
          </p:cNvPr>
          <p:cNvSpPr/>
          <p:nvPr/>
        </p:nvSpPr>
        <p:spPr>
          <a:xfrm>
            <a:off x="7267575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3707082-28E7-C8D2-72F2-FA21BB1E3920}"/>
              </a:ext>
            </a:extLst>
          </p:cNvPr>
          <p:cNvSpPr/>
          <p:nvPr/>
        </p:nvSpPr>
        <p:spPr>
          <a:xfrm>
            <a:off x="3867150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F4C5A5-12FA-2EC0-D199-E232B0F8AC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8837" y="1629002"/>
            <a:ext cx="2263775" cy="226377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зарисовка, иллюстрация, графическая вста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F40F949-3766-39A5-7059-033DC118A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431" y="1348185"/>
            <a:ext cx="2357437" cy="235743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от, млекопитающее, домашняя кошка, Вибриссы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7953B73-AED4-5981-2EBC-7E076CA684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9584" y="1219994"/>
            <a:ext cx="2643981" cy="264398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5B1B27E-2282-2D58-6A0B-4F0B9C125E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6326" y="4525169"/>
            <a:ext cx="2225674" cy="2225674"/>
          </a:xfrm>
          <a:prstGeom prst="rect">
            <a:avLst/>
          </a:prstGeom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897A4438-3ADF-AE27-F1D5-455D69AAF630}"/>
              </a:ext>
            </a:extLst>
          </p:cNvPr>
          <p:cNvSpPr/>
          <p:nvPr/>
        </p:nvSpPr>
        <p:spPr>
          <a:xfrm>
            <a:off x="2381250" y="5299869"/>
            <a:ext cx="1282039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8712FC9-BFB7-7AC7-81B0-038B71F47CDF}"/>
              </a:ext>
            </a:extLst>
          </p:cNvPr>
          <p:cNvSpPr/>
          <p:nvPr/>
        </p:nvSpPr>
        <p:spPr>
          <a:xfrm>
            <a:off x="5670550" y="5295900"/>
            <a:ext cx="14859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701EF759-F849-9F5D-B25B-79036E77D57A}"/>
              </a:ext>
            </a:extLst>
          </p:cNvPr>
          <p:cNvSpPr/>
          <p:nvPr/>
        </p:nvSpPr>
        <p:spPr>
          <a:xfrm>
            <a:off x="4025900" y="5299869"/>
            <a:ext cx="14859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D4A82E-A2D9-F9E0-907E-5DE4A01BC739}"/>
              </a:ext>
            </a:extLst>
          </p:cNvPr>
          <p:cNvSpPr txBox="1"/>
          <p:nvPr/>
        </p:nvSpPr>
        <p:spPr>
          <a:xfrm>
            <a:off x="2559505" y="5420299"/>
            <a:ext cx="1065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КІТ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C6A78-C990-89FD-D3A9-B845E4B04F58}"/>
              </a:ext>
            </a:extLst>
          </p:cNvPr>
          <p:cNvSpPr txBox="1"/>
          <p:nvPr/>
        </p:nvSpPr>
        <p:spPr>
          <a:xfrm>
            <a:off x="4104085" y="5404156"/>
            <a:ext cx="1329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4AA808-8E10-76C3-1EFA-B80E9B6B9DCA}"/>
              </a:ext>
            </a:extLst>
          </p:cNvPr>
          <p:cNvSpPr txBox="1"/>
          <p:nvPr/>
        </p:nvSpPr>
        <p:spPr>
          <a:xfrm>
            <a:off x="5616971" y="5404156"/>
            <a:ext cx="159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КОШЕНЯ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1D3C6042-253E-623A-1C44-B7029472C51F}"/>
              </a:ext>
            </a:extLst>
          </p:cNvPr>
          <p:cNvSpPr/>
          <p:nvPr/>
        </p:nvSpPr>
        <p:spPr>
          <a:xfrm>
            <a:off x="2381250" y="6023429"/>
            <a:ext cx="1485900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7D508A5F-D65D-FA6C-BB18-CA8796AB31EF}"/>
              </a:ext>
            </a:extLst>
          </p:cNvPr>
          <p:cNvSpPr/>
          <p:nvPr/>
        </p:nvSpPr>
        <p:spPr>
          <a:xfrm>
            <a:off x="4025900" y="6023429"/>
            <a:ext cx="1485900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14A7C66-57DF-E13C-B73E-DB535D2705A8}"/>
              </a:ext>
            </a:extLst>
          </p:cNvPr>
          <p:cNvSpPr/>
          <p:nvPr/>
        </p:nvSpPr>
        <p:spPr>
          <a:xfrm>
            <a:off x="5736938" y="6051685"/>
            <a:ext cx="1485900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0F532-0AD8-791A-AB9F-38599840F73D}"/>
              </a:ext>
            </a:extLst>
          </p:cNvPr>
          <p:cNvSpPr txBox="1"/>
          <p:nvPr/>
        </p:nvSpPr>
        <p:spPr>
          <a:xfrm>
            <a:off x="2381251" y="6070991"/>
            <a:ext cx="163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ПУХНАСТА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7530BE-F247-4ACB-EF0D-CFDE03B10AF2}"/>
              </a:ext>
            </a:extLst>
          </p:cNvPr>
          <p:cNvSpPr txBox="1"/>
          <p:nvPr/>
        </p:nvSpPr>
        <p:spPr>
          <a:xfrm>
            <a:off x="3990714" y="6079281"/>
            <a:ext cx="1722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ПУХНАСТИЙ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CF6445-13B9-64A6-7E3F-0327D980AA60}"/>
              </a:ext>
            </a:extLst>
          </p:cNvPr>
          <p:cNvSpPr txBox="1"/>
          <p:nvPr/>
        </p:nvSpPr>
        <p:spPr>
          <a:xfrm>
            <a:off x="5736938" y="6127383"/>
            <a:ext cx="1610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ПУХНАСТЕ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A3F631B-F546-DC89-F4F0-809E6D17815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10607" y="1837004"/>
            <a:ext cx="1847769" cy="184776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1839FDF-3ED3-239E-58B9-B27C839F2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28877" y="1010511"/>
            <a:ext cx="2643981" cy="26439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6ABA0B4-FCC3-E276-232C-673FA8F5E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596981" y="1122364"/>
            <a:ext cx="2499452" cy="2499452"/>
          </a:xfrm>
          <a:prstGeom prst="rect">
            <a:avLst/>
          </a:prstGeom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27BEC24E-91D9-EA68-14DA-416DFBE86A90}"/>
              </a:ext>
            </a:extLst>
          </p:cNvPr>
          <p:cNvSpPr/>
          <p:nvPr/>
        </p:nvSpPr>
        <p:spPr>
          <a:xfrm>
            <a:off x="2243311" y="5297463"/>
            <a:ext cx="1381407" cy="589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0F845F-F482-607E-18C7-ABF563EAD372}"/>
              </a:ext>
            </a:extLst>
          </p:cNvPr>
          <p:cNvSpPr txBox="1"/>
          <p:nvPr/>
        </p:nvSpPr>
        <p:spPr>
          <a:xfrm>
            <a:off x="2432415" y="5350217"/>
            <a:ext cx="92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ПЕС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93BABC5C-FC9F-8D95-8642-C5FB6D32FAED}"/>
              </a:ext>
            </a:extLst>
          </p:cNvPr>
          <p:cNvSpPr/>
          <p:nvPr/>
        </p:nvSpPr>
        <p:spPr>
          <a:xfrm>
            <a:off x="3951213" y="5308644"/>
            <a:ext cx="1655238" cy="589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62175E7C-20F5-4D24-3D06-89225A814715}"/>
              </a:ext>
            </a:extLst>
          </p:cNvPr>
          <p:cNvSpPr/>
          <p:nvPr/>
        </p:nvSpPr>
        <p:spPr>
          <a:xfrm>
            <a:off x="5645022" y="5297463"/>
            <a:ext cx="1655238" cy="589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42D3BF-71A2-BABD-C1C2-7A56CE43A030}"/>
              </a:ext>
            </a:extLst>
          </p:cNvPr>
          <p:cNvSpPr txBox="1"/>
          <p:nvPr/>
        </p:nvSpPr>
        <p:spPr>
          <a:xfrm>
            <a:off x="3940580" y="5381595"/>
            <a:ext cx="160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СОБАКА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94AAFC-6E1F-1DD4-CF54-1DE5B6AF550E}"/>
              </a:ext>
            </a:extLst>
          </p:cNvPr>
          <p:cNvSpPr txBox="1"/>
          <p:nvPr/>
        </p:nvSpPr>
        <p:spPr>
          <a:xfrm>
            <a:off x="5615782" y="5389522"/>
            <a:ext cx="154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ЦУЦЕНЯ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41FBDA0A-4AF8-FEF8-E52A-B345031F36FC}"/>
              </a:ext>
            </a:extLst>
          </p:cNvPr>
          <p:cNvSpPr/>
          <p:nvPr/>
        </p:nvSpPr>
        <p:spPr>
          <a:xfrm>
            <a:off x="2073317" y="6009643"/>
            <a:ext cx="1834570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C462AE46-0903-F636-21B0-91C5A50AED16}"/>
              </a:ext>
            </a:extLst>
          </p:cNvPr>
          <p:cNvSpPr/>
          <p:nvPr/>
        </p:nvSpPr>
        <p:spPr>
          <a:xfrm>
            <a:off x="3987403" y="6009643"/>
            <a:ext cx="1632821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0C16674C-E3A9-9431-C536-F3C304CA867A}"/>
              </a:ext>
            </a:extLst>
          </p:cNvPr>
          <p:cNvSpPr/>
          <p:nvPr/>
        </p:nvSpPr>
        <p:spPr>
          <a:xfrm>
            <a:off x="5668676" y="5986030"/>
            <a:ext cx="1655238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C16E24-19C8-6CAA-2B70-7DC074DAFC52}"/>
              </a:ext>
            </a:extLst>
          </p:cNvPr>
          <p:cNvSpPr txBox="1"/>
          <p:nvPr/>
        </p:nvSpPr>
        <p:spPr>
          <a:xfrm>
            <a:off x="2274351" y="6065775"/>
            <a:ext cx="1635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ДОБРИЙ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07F751-A6B4-A387-CA5D-257465F0D6C2}"/>
              </a:ext>
            </a:extLst>
          </p:cNvPr>
          <p:cNvSpPr txBox="1"/>
          <p:nvPr/>
        </p:nvSpPr>
        <p:spPr>
          <a:xfrm>
            <a:off x="4268923" y="6083858"/>
            <a:ext cx="1166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ДОБРА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770C1F-24C4-E0E8-9CC9-C1280D91F95A}"/>
              </a:ext>
            </a:extLst>
          </p:cNvPr>
          <p:cNvSpPr txBox="1"/>
          <p:nvPr/>
        </p:nvSpPr>
        <p:spPr>
          <a:xfrm>
            <a:off x="5877316" y="6054291"/>
            <a:ext cx="1264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ДОБРЕ</a:t>
            </a:r>
          </a:p>
        </p:txBody>
      </p:sp>
      <p:pic>
        <p:nvPicPr>
          <p:cNvPr id="44" name="Рисунок 43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3648A91-8D77-AFAB-41D2-BB115BFF76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900" y="7926"/>
            <a:ext cx="1093271" cy="946453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часы, золот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70FBE1A-8250-110B-4B43-976CE24E0E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7080" y="-1863577"/>
            <a:ext cx="4473120" cy="462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18958 -0.18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8945 -0.189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55 -0.18426 " pathEditMode="relative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55 -0.18426 " pathEditMode="relative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185 -0.19051 " pathEditMode="relative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185 -0.19051 " pathEditMode="relative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43854 -0.1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-875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43776 -0.176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04857 -0.187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937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05052 -0.187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37656 -0.184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925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7734 -0.187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67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46289 -0.1789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895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45833 -0.1819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22695 -0.1849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-925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23268 -0.1898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1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10221 -0.1824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-912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10117 -0.1814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44 -0.00394 L 0.46171 -0.1745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-854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1 -0.0088 L 0.47005 -0.179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23 -0.18797 " pathEditMode="relative" ptsTypes="AA">
                                      <p:cBhvr>
                                        <p:cTn id="1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23 -0.18797 " pathEditMode="relative" ptsTypes="AA">
                                      <p:cBhvr>
                                        <p:cTn id="1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9 -0.0206 L -0.11458 -0.1916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8565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09 -0.02014 L -0.11692 -0.1983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/>
      <p:bldP spid="21" grpId="1"/>
      <p:bldP spid="22" grpId="0"/>
      <p:bldP spid="22" grpId="1"/>
      <p:bldP spid="23" grpId="0" animBg="1"/>
      <p:bldP spid="23" grpId="1" animBg="1"/>
      <p:bldP spid="4" grpId="0" animBg="1"/>
      <p:bldP spid="4" grpId="1" animBg="1"/>
      <p:bldP spid="9" grpId="0" animBg="1"/>
      <p:bldP spid="9" grpId="1" animBg="1"/>
      <p:bldP spid="11" grpId="0"/>
      <p:bldP spid="11" grpId="1"/>
      <p:bldP spid="15" grpId="0"/>
      <p:bldP spid="15" grpId="1"/>
      <p:bldP spid="24" grpId="0"/>
      <p:bldP spid="24" grpId="1"/>
      <p:bldP spid="34" grpId="0" animBg="1"/>
      <p:bldP spid="34" grpId="1" animBg="1"/>
      <p:bldP spid="31" grpId="0"/>
      <p:bldP spid="31" grpId="1"/>
      <p:bldP spid="35" grpId="0" animBg="1"/>
      <p:bldP spid="35" grpId="1" animBg="1"/>
      <p:bldP spid="36" grpId="0" animBg="1"/>
      <p:bldP spid="36" grpId="1" animBg="1"/>
      <p:bldP spid="33" grpId="0"/>
      <p:bldP spid="33" grpId="1"/>
      <p:bldP spid="32" grpId="0"/>
      <p:bldP spid="32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F0A9366-3161-4BB1-9A9B-FC112D25C122}"/>
</file>

<file path=customXml/itemProps2.xml><?xml version="1.0" encoding="utf-8"?>
<ds:datastoreItem xmlns:ds="http://schemas.openxmlformats.org/officeDocument/2006/customXml" ds:itemID="{D4769A00-ECAD-4032-A8C4-E8DE68884BBE}"/>
</file>

<file path=customXml/itemProps3.xml><?xml version="1.0" encoding="utf-8"?>
<ds:datastoreItem xmlns:ds="http://schemas.openxmlformats.org/officeDocument/2006/customXml" ds:itemID="{B4623F84-633C-42C9-AAA4-AAFA9AFB8C5D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</Words>
  <Application>Microsoft Macintosh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5</cp:revision>
  <dcterms:created xsi:type="dcterms:W3CDTF">2026-02-16T20:44:25Z</dcterms:created>
  <dcterms:modified xsi:type="dcterms:W3CDTF">2026-02-27T14:14:43Z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