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34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DC88C-8A8F-C747-B973-46261761E43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F1F8A-11CB-D444-9B06-4BDEEC9C54D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398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F1F8A-11CB-D444-9B06-4BDEEC9C54D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694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5A9B3-D882-A017-E161-0D2ED047F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6D20246-F22C-D962-3B64-C1F30237A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6BDE4A-9AED-B60F-43DA-F5D063C3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1F0F05-EDBD-B113-1DDD-30D976BB4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3EF15D-3B1A-5274-A0B5-611A7C25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63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33171-9530-5E17-E11F-8180C2DD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2986C-0F95-3D09-444E-432979FC4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F8BC09-805E-E500-4235-7E644BE5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B36B29-D3FA-C569-4031-77DA7CA9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9039F8-E130-080F-BDD3-BF73285F6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89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647313D-7C19-98D3-F6E1-87F45EB42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7354C7-248E-E511-B572-173B87CD1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D9CC99-1D62-DF0B-F9BE-1B598D6E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AEE473-FDF6-7539-195E-8F7A32C8F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9D23B-44F8-8707-D47D-AEF986733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4641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7992B-E37B-7F45-9EFB-E28FA254E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A53C8-0D89-1C0A-F48C-40AD43F2D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146DE-6582-2F99-B5E3-D284B934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7EA6CB-3640-4CC8-4BCD-177E05D4D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61F8FE-C729-C81D-760B-94B86D9D4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13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46029-2A00-D9B2-46D4-24DE1548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477BF1-790A-7FEA-A257-C90B1293C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681FB-A3DA-109B-C36D-C18C03140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6FA926-75AA-0360-DDEE-29D1500BF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706D38-6AC2-B5F7-1537-A34F528E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220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540F7-BA89-7A01-0417-08ED91A0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0BCB54-4329-CF51-B534-A1287B8AC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696EDA-A1F7-7FC9-0727-032B0B615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81CC32-10B2-E229-83C1-C38CDEF28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EC358A-87AA-8DED-5BFA-8F9CE89D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5A133D-5295-2A2E-78CA-DA4A80D7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895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80AFC-0EBB-BC4B-9017-BE29725AE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AE8783-B9F5-D6EC-669B-25ECDA55C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F550F3-0572-8A9F-F8A9-981448B4A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253373-FA13-9E20-B1C0-A15E24698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133B663-E063-507D-B1B8-ABCCCFB3F6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49CB5D-E14D-D234-7AB7-936F132B4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BD032E-DBC0-CE50-BCA0-649129394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8C0BE0-6867-6DEE-0D5B-B51D686F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802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2E2FE-7067-1545-E1D9-5AEC2124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521A05-8E56-6249-F669-FEA52EBD1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8A13E1-DF4E-7CC0-9A7D-1817CEC09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7AA320-7C75-3D1E-52D2-0B50AEB6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2757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E7D287-EAB3-CC4A-4D50-D0FCEA5A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4E2A85-4B56-4B8C-6C4E-59AC653B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2B7C0A-5B7D-6A31-A24E-BDC446E27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4594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93AC2-CB72-8A39-79BB-68A626779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376F86-87CD-A995-D76D-013027C7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7D94F4-B060-0DC7-DAA1-A09FF4776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A500EB-2252-44CE-1717-B198773CE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A544DA-D4C8-5908-A730-DDFE6A13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89D64A-C2D1-EF9A-516F-0B9ED75E0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04773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E0E51-703A-3483-0533-53C3C9970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FD0BA68-0E21-70CB-33A9-BD129B9654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27F554-9261-B0A6-EB70-5FDA0BBBA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AAFE4C-CC8B-5C4D-399E-FC429F70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8B03F3-5077-840D-E528-8A6CE5FF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9E63A6-1FB3-CD9B-2DC7-D7EAFCCBF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431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6D396-C3E0-9BE9-5C26-F91F54D63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0FE909-2F0C-EC0D-9154-21B6B1FD4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753D66-9F15-45C9-2A29-365ABD75B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F3CE3E-09EB-6B4E-B598-C2F7962182DE}" type="datetimeFigureOut">
              <a:rPr lang="ru-UA" smtClean="0"/>
              <a:t>27.02.2026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710DA3-127E-21B0-F3D9-B24AE84AB1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5FB174-D9A7-5CCC-CEAA-E6CE29000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DE89BB-7C43-604D-9BCE-B8971E5FFC5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9834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B7FE8-B67D-11F7-BA35-0175C39D37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9FADDB-D7B9-4A7E-CAD8-3F0FA2731F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5" name="Рисунок 4" descr="Изображение выглядит как небо, детская площадка, мультфильм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0D72946-53B7-5A2A-00D4-A745F731D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8900" y="0"/>
            <a:ext cx="12280900" cy="6882702"/>
          </a:xfrm>
          <a:prstGeom prst="rect">
            <a:avLst/>
          </a:pr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FA3EE446-9F33-9160-D69C-11BEF358B6B5}"/>
              </a:ext>
            </a:extLst>
          </p:cNvPr>
          <p:cNvSpPr/>
          <p:nvPr/>
        </p:nvSpPr>
        <p:spPr>
          <a:xfrm>
            <a:off x="482600" y="1122363"/>
            <a:ext cx="3048000" cy="2552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EC7B44D9-DD3E-D29B-2221-F34F624E37DE}"/>
              </a:ext>
            </a:extLst>
          </p:cNvPr>
          <p:cNvSpPr/>
          <p:nvPr/>
        </p:nvSpPr>
        <p:spPr>
          <a:xfrm>
            <a:off x="7267575" y="1122363"/>
            <a:ext cx="3048000" cy="2552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03707082-28E7-C8D2-72F2-FA21BB1E3920}"/>
              </a:ext>
            </a:extLst>
          </p:cNvPr>
          <p:cNvSpPr/>
          <p:nvPr/>
        </p:nvSpPr>
        <p:spPr>
          <a:xfrm>
            <a:off x="3867150" y="1122363"/>
            <a:ext cx="3048000" cy="25527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F4C5A5-12FA-2EC0-D199-E232B0F8AC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39507" y="1590643"/>
            <a:ext cx="1838357" cy="18383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F40F949-3766-39A5-7059-033DC118AB7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91766" y="1113329"/>
            <a:ext cx="2339532" cy="23395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7953B73-AED4-5981-2EBC-7E076CA684E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228917" y="1067400"/>
            <a:ext cx="2490234" cy="249023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5B1B27E-2282-2D58-6A0B-4F0B9C125E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66326" y="4525169"/>
            <a:ext cx="2225674" cy="2225674"/>
          </a:xfrm>
          <a:prstGeom prst="rect">
            <a:avLst/>
          </a:prstGeom>
        </p:spPr>
      </p:pic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897A4438-3ADF-AE27-F1D5-455D69AAF630}"/>
              </a:ext>
            </a:extLst>
          </p:cNvPr>
          <p:cNvSpPr/>
          <p:nvPr/>
        </p:nvSpPr>
        <p:spPr>
          <a:xfrm>
            <a:off x="2381250" y="5299869"/>
            <a:ext cx="1485900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8712FC9-BFB7-7AC7-81B0-038B71F47CDF}"/>
              </a:ext>
            </a:extLst>
          </p:cNvPr>
          <p:cNvSpPr/>
          <p:nvPr/>
        </p:nvSpPr>
        <p:spPr>
          <a:xfrm>
            <a:off x="5670550" y="5295900"/>
            <a:ext cx="1485900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701EF759-F849-9F5D-B25B-79036E77D57A}"/>
              </a:ext>
            </a:extLst>
          </p:cNvPr>
          <p:cNvSpPr/>
          <p:nvPr/>
        </p:nvSpPr>
        <p:spPr>
          <a:xfrm>
            <a:off x="4025900" y="5299869"/>
            <a:ext cx="1485900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D4A82E-A2D9-F9E0-907E-5DE4A01BC739}"/>
              </a:ext>
            </a:extLst>
          </p:cNvPr>
          <p:cNvSpPr txBox="1"/>
          <p:nvPr/>
        </p:nvSpPr>
        <p:spPr>
          <a:xfrm>
            <a:off x="2591593" y="5381595"/>
            <a:ext cx="10652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КОЗЁЛ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1C6A78-C990-89FD-D3A9-B845E4B04F58}"/>
              </a:ext>
            </a:extLst>
          </p:cNvPr>
          <p:cNvSpPr txBox="1"/>
          <p:nvPr/>
        </p:nvSpPr>
        <p:spPr>
          <a:xfrm>
            <a:off x="4104086" y="5404156"/>
            <a:ext cx="1284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КОЗА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4AA808-8E10-76C3-1EFA-B80E9B6B9DCA}"/>
              </a:ext>
            </a:extLst>
          </p:cNvPr>
          <p:cNvSpPr txBox="1"/>
          <p:nvPr/>
        </p:nvSpPr>
        <p:spPr>
          <a:xfrm>
            <a:off x="5616971" y="5404156"/>
            <a:ext cx="1593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КОЗЛЁНОК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1D3C6042-253E-623A-1C44-B7029472C51F}"/>
              </a:ext>
            </a:extLst>
          </p:cNvPr>
          <p:cNvSpPr/>
          <p:nvPr/>
        </p:nvSpPr>
        <p:spPr>
          <a:xfrm>
            <a:off x="2381250" y="6023429"/>
            <a:ext cx="1485900" cy="4644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7D508A5F-D65D-FA6C-BB18-CA8796AB31EF}"/>
              </a:ext>
            </a:extLst>
          </p:cNvPr>
          <p:cNvSpPr/>
          <p:nvPr/>
        </p:nvSpPr>
        <p:spPr>
          <a:xfrm>
            <a:off x="4025900" y="6023429"/>
            <a:ext cx="1485900" cy="4644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514A7C66-57DF-E13C-B73E-DB535D2705A8}"/>
              </a:ext>
            </a:extLst>
          </p:cNvPr>
          <p:cNvSpPr/>
          <p:nvPr/>
        </p:nvSpPr>
        <p:spPr>
          <a:xfrm>
            <a:off x="5661420" y="6023429"/>
            <a:ext cx="2099275" cy="46445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80F532-0AD8-791A-AB9F-38599840F73D}"/>
              </a:ext>
            </a:extLst>
          </p:cNvPr>
          <p:cNvSpPr txBox="1"/>
          <p:nvPr/>
        </p:nvSpPr>
        <p:spPr>
          <a:xfrm>
            <a:off x="2381251" y="6070991"/>
            <a:ext cx="163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РОГАТАЯ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7530BE-F247-4ACB-EF0D-CFDE03B10AF2}"/>
              </a:ext>
            </a:extLst>
          </p:cNvPr>
          <p:cNvSpPr txBox="1"/>
          <p:nvPr/>
        </p:nvSpPr>
        <p:spPr>
          <a:xfrm>
            <a:off x="4016771" y="6091629"/>
            <a:ext cx="15906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РОГАТЫЙ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CF6445-13B9-64A6-7E3F-0327D980AA60}"/>
              </a:ext>
            </a:extLst>
          </p:cNvPr>
          <p:cNvSpPr txBox="1"/>
          <p:nvPr/>
        </p:nvSpPr>
        <p:spPr>
          <a:xfrm>
            <a:off x="5810879" y="6088689"/>
            <a:ext cx="20711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РОГАТЕНЬКИЙ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A3F631B-F546-DC89-F4F0-809E6D17815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565730" y="1442628"/>
            <a:ext cx="1847769" cy="184776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1839FDF-3ED3-239E-58B9-B27C839F297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80649" y="1108445"/>
            <a:ext cx="2208760" cy="220876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6ABA0B4-FCC3-E276-232C-673FA8F5E01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7695361" y="1044972"/>
            <a:ext cx="2413397" cy="2413397"/>
          </a:xfrm>
          <a:prstGeom prst="rect">
            <a:avLst/>
          </a:prstGeom>
        </p:spPr>
      </p:pic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27BEC24E-91D9-EA68-14DA-416DFBE86A90}"/>
              </a:ext>
            </a:extLst>
          </p:cNvPr>
          <p:cNvSpPr/>
          <p:nvPr/>
        </p:nvSpPr>
        <p:spPr>
          <a:xfrm>
            <a:off x="2381249" y="5305362"/>
            <a:ext cx="1423625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90F845F-F482-607E-18C7-ABF563EAD372}"/>
              </a:ext>
            </a:extLst>
          </p:cNvPr>
          <p:cNvSpPr txBox="1"/>
          <p:nvPr/>
        </p:nvSpPr>
        <p:spPr>
          <a:xfrm>
            <a:off x="2522426" y="5340648"/>
            <a:ext cx="1162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400" b="1" dirty="0"/>
              <a:t>БАРАН</a:t>
            </a:r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93BABC5C-FC9F-8D95-8642-C5FB6D32FAED}"/>
              </a:ext>
            </a:extLst>
          </p:cNvPr>
          <p:cNvSpPr/>
          <p:nvPr/>
        </p:nvSpPr>
        <p:spPr>
          <a:xfrm>
            <a:off x="4247005" y="5289187"/>
            <a:ext cx="1130206" cy="55695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62175E7C-20F5-4D24-3D06-89225A814715}"/>
              </a:ext>
            </a:extLst>
          </p:cNvPr>
          <p:cNvSpPr/>
          <p:nvPr/>
        </p:nvSpPr>
        <p:spPr>
          <a:xfrm>
            <a:off x="5649894" y="5272690"/>
            <a:ext cx="1655238" cy="5899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42D3BF-71A2-BABD-C1C2-7A56CE43A030}"/>
              </a:ext>
            </a:extLst>
          </p:cNvPr>
          <p:cNvSpPr txBox="1"/>
          <p:nvPr/>
        </p:nvSpPr>
        <p:spPr>
          <a:xfrm>
            <a:off x="4120547" y="5359554"/>
            <a:ext cx="132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400" b="1" dirty="0"/>
              <a:t>ОВЦА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94AAFC-6E1F-1DD4-CF54-1DE5B6AF550E}"/>
              </a:ext>
            </a:extLst>
          </p:cNvPr>
          <p:cNvSpPr txBox="1"/>
          <p:nvPr/>
        </p:nvSpPr>
        <p:spPr>
          <a:xfrm>
            <a:off x="5735637" y="5378298"/>
            <a:ext cx="1577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2400" b="1" dirty="0"/>
              <a:t>ЯГНЁНОК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41FBDA0A-4AF8-FEF8-E52A-B345031F36FC}"/>
              </a:ext>
            </a:extLst>
          </p:cNvPr>
          <p:cNvSpPr/>
          <p:nvPr/>
        </p:nvSpPr>
        <p:spPr>
          <a:xfrm>
            <a:off x="2058359" y="6036179"/>
            <a:ext cx="1562773" cy="4894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C462AE46-0903-F636-21B0-91C5A50AED16}"/>
              </a:ext>
            </a:extLst>
          </p:cNvPr>
          <p:cNvSpPr/>
          <p:nvPr/>
        </p:nvSpPr>
        <p:spPr>
          <a:xfrm>
            <a:off x="4166391" y="6036179"/>
            <a:ext cx="1267225" cy="4894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0C16674C-E3A9-9431-C536-F3C304CA867A}"/>
              </a:ext>
            </a:extLst>
          </p:cNvPr>
          <p:cNvSpPr/>
          <p:nvPr/>
        </p:nvSpPr>
        <p:spPr>
          <a:xfrm>
            <a:off x="5728549" y="6010954"/>
            <a:ext cx="1963217" cy="4894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6C16E24-19C8-6CAA-2B70-7DC074DAFC52}"/>
              </a:ext>
            </a:extLst>
          </p:cNvPr>
          <p:cNvSpPr txBox="1"/>
          <p:nvPr/>
        </p:nvSpPr>
        <p:spPr>
          <a:xfrm>
            <a:off x="2209007" y="6087776"/>
            <a:ext cx="1368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СЕРЫЙ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07F751-A6B4-A387-CA5D-257465F0D6C2}"/>
              </a:ext>
            </a:extLst>
          </p:cNvPr>
          <p:cNvSpPr txBox="1"/>
          <p:nvPr/>
        </p:nvSpPr>
        <p:spPr>
          <a:xfrm>
            <a:off x="4228917" y="6085129"/>
            <a:ext cx="1076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СЕРАЯ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2770C1F-24C4-E0E8-9CC9-C1280D91F95A}"/>
              </a:ext>
            </a:extLst>
          </p:cNvPr>
          <p:cNvSpPr txBox="1"/>
          <p:nvPr/>
        </p:nvSpPr>
        <p:spPr>
          <a:xfrm>
            <a:off x="5845459" y="6066945"/>
            <a:ext cx="17894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000" b="1" dirty="0">
                <a:latin typeface="Arial" panose="020B0604020202020204" pitchFamily="34" charset="0"/>
                <a:cs typeface="Arial" panose="020B0604020202020204" pitchFamily="34" charset="0"/>
              </a:rPr>
              <a:t>СЕРЕНЬКИЙ</a:t>
            </a:r>
          </a:p>
        </p:txBody>
      </p:sp>
      <p:pic>
        <p:nvPicPr>
          <p:cNvPr id="44" name="Рисунок 43" descr="Изображение выглядит как свеча, Торт на день рождения, пиро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43648A91-8D77-AFAB-41D2-BB115BFF76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8900" y="7926"/>
            <a:ext cx="1093271" cy="946453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часы, золот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70FBE1A-8250-110B-4B43-976CE24E0E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07107" y="151382"/>
            <a:ext cx="4473120" cy="462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3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18958 -0.18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-94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8945 -0.189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-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3155 -0.1842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-92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155 -0.18426 " pathEditMode="relative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185 -0.19051 " pathEditMode="relative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6185 -0.19051 " pathEditMode="relative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00208 L 0.43854 -0.1689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-856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44805 -0.167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04857 -0.187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-937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0.05052 -0.1879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0.37656 -0.184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925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7734 -0.1870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67" y="-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48148E-6 L 0.46289 -0.1789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38" y="-895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45833 -0.18195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22695 -0.1849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-9259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23268 -0.1898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1" y="-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-0.10222 -0.1824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17" y="-912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10117 -0.1814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0.48815 -0.170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1" y="-8542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0.48815 -0.170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01" y="-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2323 -0.18797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9398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-0.23229 -0.1879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13997 -0.1710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-8565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-0.14401 -0.1782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-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/>
      <p:bldP spid="20" grpId="1"/>
      <p:bldP spid="21" grpId="0"/>
      <p:bldP spid="21" grpId="1"/>
      <p:bldP spid="22" grpId="0"/>
      <p:bldP spid="22" grpId="1"/>
      <p:bldP spid="23" grpId="0" animBg="1"/>
      <p:bldP spid="23" grpId="1" animBg="1"/>
      <p:bldP spid="4" grpId="0" animBg="1"/>
      <p:bldP spid="4" grpId="1" animBg="1"/>
      <p:bldP spid="9" grpId="0" animBg="1"/>
      <p:bldP spid="9" grpId="1" animBg="1"/>
      <p:bldP spid="11" grpId="0"/>
      <p:bldP spid="11" grpId="1"/>
      <p:bldP spid="15" grpId="0"/>
      <p:bldP spid="15" grpId="1"/>
      <p:bldP spid="24" grpId="0"/>
      <p:bldP spid="24" grpId="1"/>
      <p:bldP spid="34" grpId="0" animBg="1"/>
      <p:bldP spid="34" grpId="1" animBg="1"/>
      <p:bldP spid="31" grpId="0"/>
      <p:bldP spid="31" grpId="1"/>
      <p:bldP spid="35" grpId="0" animBg="1"/>
      <p:bldP spid="35" grpId="1" animBg="1"/>
      <p:bldP spid="36" grpId="0" animBg="1"/>
      <p:bldP spid="36" grpId="1" animBg="1"/>
      <p:bldP spid="33" grpId="0"/>
      <p:bldP spid="33" grpId="1"/>
      <p:bldP spid="32" grpId="0"/>
      <p:bldP spid="32" grpId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1" grpId="0"/>
      <p:bldP spid="41" grpId="1"/>
      <p:bldP spid="42" grpId="0"/>
      <p:bldP spid="4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16D0772-935F-443F-AB1D-8C3B6F343BD3}"/>
</file>

<file path=customXml/itemProps2.xml><?xml version="1.0" encoding="utf-8"?>
<ds:datastoreItem xmlns:ds="http://schemas.openxmlformats.org/officeDocument/2006/customXml" ds:itemID="{2807FF0D-17FC-4806-8457-5841A2B542B5}"/>
</file>

<file path=customXml/itemProps3.xml><?xml version="1.0" encoding="utf-8"?>
<ds:datastoreItem xmlns:ds="http://schemas.openxmlformats.org/officeDocument/2006/customXml" ds:itemID="{340F94C6-8A7F-4473-9A15-331CAA5A878F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13</Words>
  <Application>Microsoft Macintosh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6</cp:revision>
  <dcterms:created xsi:type="dcterms:W3CDTF">2026-02-16T20:44:25Z</dcterms:created>
  <dcterms:modified xsi:type="dcterms:W3CDTF">2026-02-27T14:17:32Z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