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318847" y="2059601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67412" y="2189180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68545" y="3940806"/>
            <a:ext cx="1116411" cy="92723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90203" y="3864213"/>
            <a:ext cx="1147894" cy="108041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604053" y="3833249"/>
            <a:ext cx="1230589" cy="1165743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376368" y="3802477"/>
            <a:ext cx="1104770" cy="119964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014359" y="5336902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692834" y="5365271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149676" y="5254360"/>
            <a:ext cx="1604519" cy="14005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9841D3-79F3-4BCC-BE7E-DD1A23D3779A}"/>
</file>

<file path=customXml/itemProps2.xml><?xml version="1.0" encoding="utf-8"?>
<ds:datastoreItem xmlns:ds="http://schemas.openxmlformats.org/officeDocument/2006/customXml" ds:itemID="{AB5573C7-FF4D-4A95-BF16-8FC389DE83C9}"/>
</file>

<file path=customXml/itemProps3.xml><?xml version="1.0" encoding="utf-8"?>
<ds:datastoreItem xmlns:ds="http://schemas.openxmlformats.org/officeDocument/2006/customXml" ds:itemID="{5D4B4A18-1201-45EE-A75B-3CA785ACF7A4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11</cp:revision>
  <dcterms:created xsi:type="dcterms:W3CDTF">2026-02-18T18:01:02Z</dcterms:created>
  <dcterms:modified xsi:type="dcterms:W3CDTF">2026-02-27T13:57:35Z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