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62" y="365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F5F0CE-E497-475A-9064-121E75D19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90C6C87-F972-4181-8A8A-827380E9F1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16688FB-622D-496D-9CAD-D16F283DB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896D-A550-4923-B223-E14BA302B503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C864919-203E-44E8-8F10-5E2BB469D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E2B42A8-CB58-40E1-8758-9F9776986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8C96-D4F1-4390-8A63-51CAF6A0EC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019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09CF1B-B7DC-411E-869E-2EC092747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71AFD9F-CA80-4E4A-A109-C64C48E560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C440DD-E648-4DEB-A6E9-488C9611D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896D-A550-4923-B223-E14BA302B503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75675E5-5FF0-4CF7-9669-3A73DD6C6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B555BC-F102-4118-A8DE-BED4A921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8C96-D4F1-4390-8A63-51CAF6A0EC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2825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968EF11-5FB7-4C16-9AD2-D215FA417D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D226649-4D90-4ED9-B437-86E17CDA5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8AB753B-CC62-4174-BAF1-9B724AA1C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896D-A550-4923-B223-E14BA302B503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E9855AD-1F49-49DE-9EC7-DD8854C95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84C2D3-E37F-4C5B-8202-AF68F4D32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8C96-D4F1-4390-8A63-51CAF6A0EC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8860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467E26-574D-4C42-8BA4-69F6C566F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FE4B53C-93E6-405C-BA52-CA3BEEC6F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3F4F58-5A54-49EE-85AE-90466C532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896D-A550-4923-B223-E14BA302B503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1530E2-67E6-4211-8446-5DFFEC489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4EA24BE-E93D-46AB-BFDE-FB9282864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8C96-D4F1-4390-8A63-51CAF6A0EC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4401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32F64-908E-4A85-8ED0-560248550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28364A7-4DBD-4EF9-B517-FE19EFDE4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106CBE-F73C-43AD-9872-FC5A04A3F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896D-A550-4923-B223-E14BA302B503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8825F1-946D-4F80-8EC6-96DB11CB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1E00A6E-646C-4607-9CB0-CB87C0E8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8C96-D4F1-4390-8A63-51CAF6A0EC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0815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56C5E-2998-409D-9B0A-E40D6AFD7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CBAAF32-798A-4D6D-9625-1D95D248B5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D0DB976-AA1E-4F32-87FC-96DB87B69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94411C5-F569-4099-8FE6-DC5F620E4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896D-A550-4923-B223-E14BA302B503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25A20-F275-4D47-801C-A270259F0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7A4DA0D-145E-48C8-8ABD-87C61FD97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8C96-D4F1-4390-8A63-51CAF6A0EC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2378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D030C6-A44D-411B-869C-2785C13C4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A541918-AEE5-4687-A13A-9DBD1929E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D4D05B7-8785-4EAC-A905-FD939CFF6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6179AEE-2F02-4927-A3B1-F9BEF5BDB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A6B1FF4-07BB-4E2E-9F1E-84EF92C4D7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2B254DD-8B3F-493E-98D2-00412385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896D-A550-4923-B223-E14BA302B503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230DBC2-23D8-4592-8200-C1614D756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E8883C31-8464-4296-9B54-4F438A4A0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8C96-D4F1-4390-8A63-51CAF6A0EC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938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7EC63-EABB-4181-8756-CCEC04406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AF1B836-4946-46A6-8D45-093D7A151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896D-A550-4923-B223-E14BA302B503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6AAF8611-11BF-4C27-81B6-89D69BAD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B064104-4E63-406A-A131-700FD0170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8C96-D4F1-4390-8A63-51CAF6A0EC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1921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E4F8A6C-32E2-492E-82BB-433E28637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896D-A550-4923-B223-E14BA302B503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67BE013-85AD-41F2-8791-B2082B654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63D8EF9-D834-4A2C-BC90-FDEF2ED45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8C96-D4F1-4390-8A63-51CAF6A0EC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839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0200B1-D738-4458-BAD5-7088B1A1B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C386F0A-4340-4A32-B2E6-F2D8ED1EA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FB051D6-F639-4620-B4F9-44088745A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2A5B457-E5FE-4EFE-8A2A-1F92D9100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896D-A550-4923-B223-E14BA302B503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A726FCB-AA85-4857-B041-9FC0D7F7C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E22B945-0BCD-4A04-97BF-2701ED17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8C96-D4F1-4390-8A63-51CAF6A0EC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7189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6DF79-B41C-42F3-9E5D-CE4D10FEF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00F42E3-A144-4903-8AC7-9938DE4784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53C976D-34E4-4607-8CFE-047870AF2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8F6F978-01E2-4ED3-A800-003CA5FFA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896D-A550-4923-B223-E14BA302B503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A3FEF8E-778E-427D-B0EF-D2B14698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28AC291-0821-48F2-B5A2-31C46AF18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8C96-D4F1-4390-8A63-51CAF6A0EC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175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D65C6C8-BFCB-427D-A88A-81DE24646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81E474C-64D9-45FA-B98F-08E2F5017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9A0D4B-0F00-4130-A171-2C95FB4C59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D896D-A550-4923-B223-E14BA302B503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57ED52-FFFF-4CA0-AE22-F9048E7B9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AFD3AF-6F30-4CE4-8D8C-4F573EF178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88C96-D4F1-4390-8A63-51CAF6A0EC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161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1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image" Target="../media/image1.png"/><Relationship Id="rId16" Type="http://schemas.microsoft.com/office/2007/relationships/hdphoto" Target="../media/hdphoto4.wdp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4768A539-650A-485B-B767-14A428443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45440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2CAA25F7-A073-4613-B506-83F93CDF79F1}"/>
              </a:ext>
            </a:extLst>
          </p:cNvPr>
          <p:cNvSpPr/>
          <p:nvPr/>
        </p:nvSpPr>
        <p:spPr>
          <a:xfrm>
            <a:off x="293299" y="83139"/>
            <a:ext cx="10274060" cy="6691722"/>
          </a:xfrm>
          <a:custGeom>
            <a:avLst/>
            <a:gdLst>
              <a:gd name="connsiteX0" fmla="*/ 0 w 10274060"/>
              <a:gd name="connsiteY0" fmla="*/ 1115309 h 6691722"/>
              <a:gd name="connsiteX1" fmla="*/ 1115309 w 10274060"/>
              <a:gd name="connsiteY1" fmla="*/ 0 h 6691722"/>
              <a:gd name="connsiteX2" fmla="*/ 1770275 w 10274060"/>
              <a:gd name="connsiteY2" fmla="*/ 0 h 6691722"/>
              <a:gd name="connsiteX3" fmla="*/ 2103503 w 10274060"/>
              <a:gd name="connsiteY3" fmla="*/ 0 h 6691722"/>
              <a:gd name="connsiteX4" fmla="*/ 2436732 w 10274060"/>
              <a:gd name="connsiteY4" fmla="*/ 0 h 6691722"/>
              <a:gd name="connsiteX5" fmla="*/ 2850394 w 10274060"/>
              <a:gd name="connsiteY5" fmla="*/ 0 h 6691722"/>
              <a:gd name="connsiteX6" fmla="*/ 3585795 w 10274060"/>
              <a:gd name="connsiteY6" fmla="*/ 0 h 6691722"/>
              <a:gd name="connsiteX7" fmla="*/ 3999457 w 10274060"/>
              <a:gd name="connsiteY7" fmla="*/ 0 h 6691722"/>
              <a:gd name="connsiteX8" fmla="*/ 4493555 w 10274060"/>
              <a:gd name="connsiteY8" fmla="*/ 0 h 6691722"/>
              <a:gd name="connsiteX9" fmla="*/ 4907217 w 10274060"/>
              <a:gd name="connsiteY9" fmla="*/ 0 h 6691722"/>
              <a:gd name="connsiteX10" fmla="*/ 5481749 w 10274060"/>
              <a:gd name="connsiteY10" fmla="*/ 0 h 6691722"/>
              <a:gd name="connsiteX11" fmla="*/ 6056281 w 10274060"/>
              <a:gd name="connsiteY11" fmla="*/ 0 h 6691722"/>
              <a:gd name="connsiteX12" fmla="*/ 6550378 w 10274060"/>
              <a:gd name="connsiteY12" fmla="*/ 0 h 6691722"/>
              <a:gd name="connsiteX13" fmla="*/ 7205344 w 10274060"/>
              <a:gd name="connsiteY13" fmla="*/ 0 h 6691722"/>
              <a:gd name="connsiteX14" fmla="*/ 7619006 w 10274060"/>
              <a:gd name="connsiteY14" fmla="*/ 0 h 6691722"/>
              <a:gd name="connsiteX15" fmla="*/ 7952235 w 10274060"/>
              <a:gd name="connsiteY15" fmla="*/ 0 h 6691722"/>
              <a:gd name="connsiteX16" fmla="*/ 8446332 w 10274060"/>
              <a:gd name="connsiteY16" fmla="*/ 0 h 6691722"/>
              <a:gd name="connsiteX17" fmla="*/ 9158751 w 10274060"/>
              <a:gd name="connsiteY17" fmla="*/ 0 h 6691722"/>
              <a:gd name="connsiteX18" fmla="*/ 10274060 w 10274060"/>
              <a:gd name="connsiteY18" fmla="*/ 1115309 h 6691722"/>
              <a:gd name="connsiteX19" fmla="*/ 10274060 w 10274060"/>
              <a:gd name="connsiteY19" fmla="*/ 1539114 h 6691722"/>
              <a:gd name="connsiteX20" fmla="*/ 10274060 w 10274060"/>
              <a:gd name="connsiteY20" fmla="*/ 2007530 h 6691722"/>
              <a:gd name="connsiteX21" fmla="*/ 10274060 w 10274060"/>
              <a:gd name="connsiteY21" fmla="*/ 2431335 h 6691722"/>
              <a:gd name="connsiteX22" fmla="*/ 10274060 w 10274060"/>
              <a:gd name="connsiteY22" fmla="*/ 2944362 h 6691722"/>
              <a:gd name="connsiteX23" fmla="*/ 10274060 w 10274060"/>
              <a:gd name="connsiteY23" fmla="*/ 3368167 h 6691722"/>
              <a:gd name="connsiteX24" fmla="*/ 10274060 w 10274060"/>
              <a:gd name="connsiteY24" fmla="*/ 3925805 h 6691722"/>
              <a:gd name="connsiteX25" fmla="*/ 10274060 w 10274060"/>
              <a:gd name="connsiteY25" fmla="*/ 4438831 h 6691722"/>
              <a:gd name="connsiteX26" fmla="*/ 10274060 w 10274060"/>
              <a:gd name="connsiteY26" fmla="*/ 4951858 h 6691722"/>
              <a:gd name="connsiteX27" fmla="*/ 10274060 w 10274060"/>
              <a:gd name="connsiteY27" fmla="*/ 5576413 h 6691722"/>
              <a:gd name="connsiteX28" fmla="*/ 9158751 w 10274060"/>
              <a:gd name="connsiteY28" fmla="*/ 6691722 h 6691722"/>
              <a:gd name="connsiteX29" fmla="*/ 8584219 w 10274060"/>
              <a:gd name="connsiteY29" fmla="*/ 6691722 h 6691722"/>
              <a:gd name="connsiteX30" fmla="*/ 8009688 w 10274060"/>
              <a:gd name="connsiteY30" fmla="*/ 6691722 h 6691722"/>
              <a:gd name="connsiteX31" fmla="*/ 7676460 w 10274060"/>
              <a:gd name="connsiteY31" fmla="*/ 6691722 h 6691722"/>
              <a:gd name="connsiteX32" fmla="*/ 7021494 w 10274060"/>
              <a:gd name="connsiteY32" fmla="*/ 6691722 h 6691722"/>
              <a:gd name="connsiteX33" fmla="*/ 6688265 w 10274060"/>
              <a:gd name="connsiteY33" fmla="*/ 6691722 h 6691722"/>
              <a:gd name="connsiteX34" fmla="*/ 6274603 w 10274060"/>
              <a:gd name="connsiteY34" fmla="*/ 6691722 h 6691722"/>
              <a:gd name="connsiteX35" fmla="*/ 5619637 w 10274060"/>
              <a:gd name="connsiteY35" fmla="*/ 6691722 h 6691722"/>
              <a:gd name="connsiteX36" fmla="*/ 5286408 w 10274060"/>
              <a:gd name="connsiteY36" fmla="*/ 6691722 h 6691722"/>
              <a:gd name="connsiteX37" fmla="*/ 4792311 w 10274060"/>
              <a:gd name="connsiteY37" fmla="*/ 6691722 h 6691722"/>
              <a:gd name="connsiteX38" fmla="*/ 4217779 w 10274060"/>
              <a:gd name="connsiteY38" fmla="*/ 6691722 h 6691722"/>
              <a:gd name="connsiteX39" fmla="*/ 3884551 w 10274060"/>
              <a:gd name="connsiteY39" fmla="*/ 6691722 h 6691722"/>
              <a:gd name="connsiteX40" fmla="*/ 3229585 w 10274060"/>
              <a:gd name="connsiteY40" fmla="*/ 6691722 h 6691722"/>
              <a:gd name="connsiteX41" fmla="*/ 2655054 w 10274060"/>
              <a:gd name="connsiteY41" fmla="*/ 6691722 h 6691722"/>
              <a:gd name="connsiteX42" fmla="*/ 2000088 w 10274060"/>
              <a:gd name="connsiteY42" fmla="*/ 6691722 h 6691722"/>
              <a:gd name="connsiteX43" fmla="*/ 1115309 w 10274060"/>
              <a:gd name="connsiteY43" fmla="*/ 6691722 h 6691722"/>
              <a:gd name="connsiteX44" fmla="*/ 0 w 10274060"/>
              <a:gd name="connsiteY44" fmla="*/ 5576413 h 6691722"/>
              <a:gd name="connsiteX45" fmla="*/ 0 w 10274060"/>
              <a:gd name="connsiteY45" fmla="*/ 4974164 h 6691722"/>
              <a:gd name="connsiteX46" fmla="*/ 0 w 10274060"/>
              <a:gd name="connsiteY46" fmla="*/ 4371915 h 6691722"/>
              <a:gd name="connsiteX47" fmla="*/ 0 w 10274060"/>
              <a:gd name="connsiteY47" fmla="*/ 3858888 h 6691722"/>
              <a:gd name="connsiteX48" fmla="*/ 0 w 10274060"/>
              <a:gd name="connsiteY48" fmla="*/ 3301250 h 6691722"/>
              <a:gd name="connsiteX49" fmla="*/ 0 w 10274060"/>
              <a:gd name="connsiteY49" fmla="*/ 2788223 h 6691722"/>
              <a:gd name="connsiteX50" fmla="*/ 0 w 10274060"/>
              <a:gd name="connsiteY50" fmla="*/ 2141363 h 6691722"/>
              <a:gd name="connsiteX51" fmla="*/ 0 w 10274060"/>
              <a:gd name="connsiteY51" fmla="*/ 1115309 h 669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0274060" h="6691722" fill="none" extrusionOk="0">
                <a:moveTo>
                  <a:pt x="0" y="1115309"/>
                </a:moveTo>
                <a:cubicBezTo>
                  <a:pt x="-28570" y="506899"/>
                  <a:pt x="521507" y="-22047"/>
                  <a:pt x="1115309" y="0"/>
                </a:cubicBezTo>
                <a:cubicBezTo>
                  <a:pt x="1391178" y="-19414"/>
                  <a:pt x="1637696" y="50703"/>
                  <a:pt x="1770275" y="0"/>
                </a:cubicBezTo>
                <a:cubicBezTo>
                  <a:pt x="1902854" y="-50703"/>
                  <a:pt x="1996618" y="23095"/>
                  <a:pt x="2103503" y="0"/>
                </a:cubicBezTo>
                <a:cubicBezTo>
                  <a:pt x="2210388" y="-23095"/>
                  <a:pt x="2292341" y="37677"/>
                  <a:pt x="2436732" y="0"/>
                </a:cubicBezTo>
                <a:cubicBezTo>
                  <a:pt x="2581123" y="-37677"/>
                  <a:pt x="2761403" y="449"/>
                  <a:pt x="2850394" y="0"/>
                </a:cubicBezTo>
                <a:cubicBezTo>
                  <a:pt x="2939385" y="-449"/>
                  <a:pt x="3227317" y="73233"/>
                  <a:pt x="3585795" y="0"/>
                </a:cubicBezTo>
                <a:cubicBezTo>
                  <a:pt x="3944273" y="-73233"/>
                  <a:pt x="3879602" y="38304"/>
                  <a:pt x="3999457" y="0"/>
                </a:cubicBezTo>
                <a:cubicBezTo>
                  <a:pt x="4119312" y="-38304"/>
                  <a:pt x="4253909" y="28276"/>
                  <a:pt x="4493555" y="0"/>
                </a:cubicBezTo>
                <a:cubicBezTo>
                  <a:pt x="4733201" y="-28276"/>
                  <a:pt x="4712982" y="12663"/>
                  <a:pt x="4907217" y="0"/>
                </a:cubicBezTo>
                <a:cubicBezTo>
                  <a:pt x="5101452" y="-12663"/>
                  <a:pt x="5255112" y="3809"/>
                  <a:pt x="5481749" y="0"/>
                </a:cubicBezTo>
                <a:cubicBezTo>
                  <a:pt x="5708386" y="-3809"/>
                  <a:pt x="5923488" y="13581"/>
                  <a:pt x="6056281" y="0"/>
                </a:cubicBezTo>
                <a:cubicBezTo>
                  <a:pt x="6189074" y="-13581"/>
                  <a:pt x="6330464" y="1407"/>
                  <a:pt x="6550378" y="0"/>
                </a:cubicBezTo>
                <a:cubicBezTo>
                  <a:pt x="6770292" y="-1407"/>
                  <a:pt x="6896957" y="43468"/>
                  <a:pt x="7205344" y="0"/>
                </a:cubicBezTo>
                <a:cubicBezTo>
                  <a:pt x="7513731" y="-43468"/>
                  <a:pt x="7530544" y="19676"/>
                  <a:pt x="7619006" y="0"/>
                </a:cubicBezTo>
                <a:cubicBezTo>
                  <a:pt x="7707468" y="-19676"/>
                  <a:pt x="7829734" y="37008"/>
                  <a:pt x="7952235" y="0"/>
                </a:cubicBezTo>
                <a:cubicBezTo>
                  <a:pt x="8074736" y="-37008"/>
                  <a:pt x="8215793" y="2738"/>
                  <a:pt x="8446332" y="0"/>
                </a:cubicBezTo>
                <a:cubicBezTo>
                  <a:pt x="8676871" y="-2738"/>
                  <a:pt x="8937457" y="20839"/>
                  <a:pt x="9158751" y="0"/>
                </a:cubicBezTo>
                <a:cubicBezTo>
                  <a:pt x="9794587" y="-87246"/>
                  <a:pt x="10227659" y="347740"/>
                  <a:pt x="10274060" y="1115309"/>
                </a:cubicBezTo>
                <a:cubicBezTo>
                  <a:pt x="10303303" y="1226790"/>
                  <a:pt x="10233750" y="1347801"/>
                  <a:pt x="10274060" y="1539114"/>
                </a:cubicBezTo>
                <a:cubicBezTo>
                  <a:pt x="10314370" y="1730428"/>
                  <a:pt x="10242182" y="1907422"/>
                  <a:pt x="10274060" y="2007530"/>
                </a:cubicBezTo>
                <a:cubicBezTo>
                  <a:pt x="10305938" y="2107638"/>
                  <a:pt x="10272919" y="2271273"/>
                  <a:pt x="10274060" y="2431335"/>
                </a:cubicBezTo>
                <a:cubicBezTo>
                  <a:pt x="10275201" y="2591397"/>
                  <a:pt x="10246306" y="2702256"/>
                  <a:pt x="10274060" y="2944362"/>
                </a:cubicBezTo>
                <a:cubicBezTo>
                  <a:pt x="10301814" y="3186468"/>
                  <a:pt x="10256093" y="3238716"/>
                  <a:pt x="10274060" y="3368167"/>
                </a:cubicBezTo>
                <a:cubicBezTo>
                  <a:pt x="10292027" y="3497618"/>
                  <a:pt x="10261423" y="3805485"/>
                  <a:pt x="10274060" y="3925805"/>
                </a:cubicBezTo>
                <a:cubicBezTo>
                  <a:pt x="10286697" y="4046125"/>
                  <a:pt x="10231471" y="4191099"/>
                  <a:pt x="10274060" y="4438831"/>
                </a:cubicBezTo>
                <a:cubicBezTo>
                  <a:pt x="10316649" y="4686563"/>
                  <a:pt x="10231603" y="4719477"/>
                  <a:pt x="10274060" y="4951858"/>
                </a:cubicBezTo>
                <a:cubicBezTo>
                  <a:pt x="10316517" y="5184239"/>
                  <a:pt x="10200003" y="5320083"/>
                  <a:pt x="10274060" y="5576413"/>
                </a:cubicBezTo>
                <a:cubicBezTo>
                  <a:pt x="10258932" y="6137489"/>
                  <a:pt x="9677950" y="6741671"/>
                  <a:pt x="9158751" y="6691722"/>
                </a:cubicBezTo>
                <a:cubicBezTo>
                  <a:pt x="8964278" y="6713938"/>
                  <a:pt x="8823558" y="6642099"/>
                  <a:pt x="8584219" y="6691722"/>
                </a:cubicBezTo>
                <a:cubicBezTo>
                  <a:pt x="8344880" y="6741345"/>
                  <a:pt x="8248155" y="6678068"/>
                  <a:pt x="8009688" y="6691722"/>
                </a:cubicBezTo>
                <a:cubicBezTo>
                  <a:pt x="7771221" y="6705376"/>
                  <a:pt x="7803191" y="6660404"/>
                  <a:pt x="7676460" y="6691722"/>
                </a:cubicBezTo>
                <a:cubicBezTo>
                  <a:pt x="7549729" y="6723040"/>
                  <a:pt x="7238313" y="6689676"/>
                  <a:pt x="7021494" y="6691722"/>
                </a:cubicBezTo>
                <a:cubicBezTo>
                  <a:pt x="6804675" y="6693768"/>
                  <a:pt x="6785256" y="6674555"/>
                  <a:pt x="6688265" y="6691722"/>
                </a:cubicBezTo>
                <a:cubicBezTo>
                  <a:pt x="6591274" y="6708889"/>
                  <a:pt x="6440792" y="6687792"/>
                  <a:pt x="6274603" y="6691722"/>
                </a:cubicBezTo>
                <a:cubicBezTo>
                  <a:pt x="6108414" y="6695652"/>
                  <a:pt x="5909509" y="6673437"/>
                  <a:pt x="5619637" y="6691722"/>
                </a:cubicBezTo>
                <a:cubicBezTo>
                  <a:pt x="5329765" y="6710007"/>
                  <a:pt x="5443373" y="6680864"/>
                  <a:pt x="5286408" y="6691722"/>
                </a:cubicBezTo>
                <a:cubicBezTo>
                  <a:pt x="5129443" y="6702580"/>
                  <a:pt x="5028968" y="6659558"/>
                  <a:pt x="4792311" y="6691722"/>
                </a:cubicBezTo>
                <a:cubicBezTo>
                  <a:pt x="4555654" y="6723886"/>
                  <a:pt x="4350769" y="6667083"/>
                  <a:pt x="4217779" y="6691722"/>
                </a:cubicBezTo>
                <a:cubicBezTo>
                  <a:pt x="4084789" y="6716361"/>
                  <a:pt x="3959105" y="6685361"/>
                  <a:pt x="3884551" y="6691722"/>
                </a:cubicBezTo>
                <a:cubicBezTo>
                  <a:pt x="3809997" y="6698083"/>
                  <a:pt x="3500098" y="6640055"/>
                  <a:pt x="3229585" y="6691722"/>
                </a:cubicBezTo>
                <a:cubicBezTo>
                  <a:pt x="2959072" y="6743389"/>
                  <a:pt x="2887603" y="6666424"/>
                  <a:pt x="2655054" y="6691722"/>
                </a:cubicBezTo>
                <a:cubicBezTo>
                  <a:pt x="2422505" y="6717020"/>
                  <a:pt x="2287604" y="6687525"/>
                  <a:pt x="2000088" y="6691722"/>
                </a:cubicBezTo>
                <a:cubicBezTo>
                  <a:pt x="1712572" y="6695919"/>
                  <a:pt x="1372600" y="6615496"/>
                  <a:pt x="1115309" y="6691722"/>
                </a:cubicBezTo>
                <a:cubicBezTo>
                  <a:pt x="426355" y="6640460"/>
                  <a:pt x="88097" y="6073300"/>
                  <a:pt x="0" y="5576413"/>
                </a:cubicBezTo>
                <a:cubicBezTo>
                  <a:pt x="-12098" y="5299413"/>
                  <a:pt x="43258" y="5158487"/>
                  <a:pt x="0" y="4974164"/>
                </a:cubicBezTo>
                <a:cubicBezTo>
                  <a:pt x="-43258" y="4789841"/>
                  <a:pt x="14355" y="4530586"/>
                  <a:pt x="0" y="4371915"/>
                </a:cubicBezTo>
                <a:cubicBezTo>
                  <a:pt x="-14355" y="4213244"/>
                  <a:pt x="43969" y="3984653"/>
                  <a:pt x="0" y="3858888"/>
                </a:cubicBezTo>
                <a:cubicBezTo>
                  <a:pt x="-43969" y="3733123"/>
                  <a:pt x="35549" y="3469577"/>
                  <a:pt x="0" y="3301250"/>
                </a:cubicBezTo>
                <a:cubicBezTo>
                  <a:pt x="-35549" y="3132923"/>
                  <a:pt x="9060" y="3037328"/>
                  <a:pt x="0" y="2788223"/>
                </a:cubicBezTo>
                <a:cubicBezTo>
                  <a:pt x="-9060" y="2539118"/>
                  <a:pt x="33159" y="2429424"/>
                  <a:pt x="0" y="2141363"/>
                </a:cubicBezTo>
                <a:cubicBezTo>
                  <a:pt x="-33159" y="1853302"/>
                  <a:pt x="84298" y="1410266"/>
                  <a:pt x="0" y="1115309"/>
                </a:cubicBezTo>
                <a:close/>
              </a:path>
              <a:path w="10274060" h="6691722" stroke="0" extrusionOk="0">
                <a:moveTo>
                  <a:pt x="0" y="1115309"/>
                </a:moveTo>
                <a:cubicBezTo>
                  <a:pt x="17804" y="612751"/>
                  <a:pt x="451402" y="-132397"/>
                  <a:pt x="1115309" y="0"/>
                </a:cubicBezTo>
                <a:cubicBezTo>
                  <a:pt x="1340364" y="-34952"/>
                  <a:pt x="1508373" y="83171"/>
                  <a:pt x="1850709" y="0"/>
                </a:cubicBezTo>
                <a:cubicBezTo>
                  <a:pt x="2193045" y="-83171"/>
                  <a:pt x="2273578" y="50584"/>
                  <a:pt x="2586110" y="0"/>
                </a:cubicBezTo>
                <a:cubicBezTo>
                  <a:pt x="2898642" y="-50584"/>
                  <a:pt x="2880935" y="42367"/>
                  <a:pt x="3160641" y="0"/>
                </a:cubicBezTo>
                <a:cubicBezTo>
                  <a:pt x="3440347" y="-42367"/>
                  <a:pt x="3603867" y="19744"/>
                  <a:pt x="3896042" y="0"/>
                </a:cubicBezTo>
                <a:cubicBezTo>
                  <a:pt x="4188217" y="-19744"/>
                  <a:pt x="4353653" y="13980"/>
                  <a:pt x="4631442" y="0"/>
                </a:cubicBezTo>
                <a:cubicBezTo>
                  <a:pt x="4909231" y="-13980"/>
                  <a:pt x="4970807" y="29450"/>
                  <a:pt x="5205974" y="0"/>
                </a:cubicBezTo>
                <a:cubicBezTo>
                  <a:pt x="5441141" y="-29450"/>
                  <a:pt x="5597470" y="64145"/>
                  <a:pt x="5860940" y="0"/>
                </a:cubicBezTo>
                <a:cubicBezTo>
                  <a:pt x="6124410" y="-64145"/>
                  <a:pt x="6265972" y="41598"/>
                  <a:pt x="6515906" y="0"/>
                </a:cubicBezTo>
                <a:cubicBezTo>
                  <a:pt x="6765840" y="-41598"/>
                  <a:pt x="7048329" y="542"/>
                  <a:pt x="7251306" y="0"/>
                </a:cubicBezTo>
                <a:cubicBezTo>
                  <a:pt x="7454283" y="-542"/>
                  <a:pt x="7662304" y="77411"/>
                  <a:pt x="7906272" y="0"/>
                </a:cubicBezTo>
                <a:cubicBezTo>
                  <a:pt x="8150240" y="-77411"/>
                  <a:pt x="8173250" y="40598"/>
                  <a:pt x="8319935" y="0"/>
                </a:cubicBezTo>
                <a:cubicBezTo>
                  <a:pt x="8466620" y="-40598"/>
                  <a:pt x="8872624" y="56193"/>
                  <a:pt x="9158751" y="0"/>
                </a:cubicBezTo>
                <a:cubicBezTo>
                  <a:pt x="9818086" y="-49032"/>
                  <a:pt x="10248187" y="466620"/>
                  <a:pt x="10274060" y="1115309"/>
                </a:cubicBezTo>
                <a:cubicBezTo>
                  <a:pt x="10285877" y="1292132"/>
                  <a:pt x="10270857" y="1469281"/>
                  <a:pt x="10274060" y="1583725"/>
                </a:cubicBezTo>
                <a:cubicBezTo>
                  <a:pt x="10277263" y="1698169"/>
                  <a:pt x="10251944" y="1989496"/>
                  <a:pt x="10274060" y="2185974"/>
                </a:cubicBezTo>
                <a:cubicBezTo>
                  <a:pt x="10296176" y="2382452"/>
                  <a:pt x="10256935" y="2514319"/>
                  <a:pt x="10274060" y="2788223"/>
                </a:cubicBezTo>
                <a:cubicBezTo>
                  <a:pt x="10291185" y="3062127"/>
                  <a:pt x="10254542" y="3096731"/>
                  <a:pt x="10274060" y="3345861"/>
                </a:cubicBezTo>
                <a:cubicBezTo>
                  <a:pt x="10293578" y="3594991"/>
                  <a:pt x="10259574" y="3705931"/>
                  <a:pt x="10274060" y="3858888"/>
                </a:cubicBezTo>
                <a:cubicBezTo>
                  <a:pt x="10288546" y="4011845"/>
                  <a:pt x="10233692" y="4125972"/>
                  <a:pt x="10274060" y="4371915"/>
                </a:cubicBezTo>
                <a:cubicBezTo>
                  <a:pt x="10314428" y="4617858"/>
                  <a:pt x="10247298" y="4593697"/>
                  <a:pt x="10274060" y="4795720"/>
                </a:cubicBezTo>
                <a:cubicBezTo>
                  <a:pt x="10300822" y="4997744"/>
                  <a:pt x="10196531" y="5414833"/>
                  <a:pt x="10274060" y="5576413"/>
                </a:cubicBezTo>
                <a:cubicBezTo>
                  <a:pt x="10268013" y="6228100"/>
                  <a:pt x="9809029" y="6555224"/>
                  <a:pt x="9158751" y="6691722"/>
                </a:cubicBezTo>
                <a:cubicBezTo>
                  <a:pt x="8992798" y="6709315"/>
                  <a:pt x="8832621" y="6649809"/>
                  <a:pt x="8664654" y="6691722"/>
                </a:cubicBezTo>
                <a:cubicBezTo>
                  <a:pt x="8496687" y="6733635"/>
                  <a:pt x="8258471" y="6644457"/>
                  <a:pt x="8009688" y="6691722"/>
                </a:cubicBezTo>
                <a:cubicBezTo>
                  <a:pt x="7760905" y="6738987"/>
                  <a:pt x="7842621" y="6671656"/>
                  <a:pt x="7676460" y="6691722"/>
                </a:cubicBezTo>
                <a:cubicBezTo>
                  <a:pt x="7510299" y="6711788"/>
                  <a:pt x="7168220" y="6628871"/>
                  <a:pt x="6941059" y="6691722"/>
                </a:cubicBezTo>
                <a:cubicBezTo>
                  <a:pt x="6713898" y="6754573"/>
                  <a:pt x="6669123" y="6662580"/>
                  <a:pt x="6527396" y="6691722"/>
                </a:cubicBezTo>
                <a:cubicBezTo>
                  <a:pt x="6385669" y="6720864"/>
                  <a:pt x="6237433" y="6679008"/>
                  <a:pt x="5952865" y="6691722"/>
                </a:cubicBezTo>
                <a:cubicBezTo>
                  <a:pt x="5668297" y="6704436"/>
                  <a:pt x="5737684" y="6654138"/>
                  <a:pt x="5619637" y="6691722"/>
                </a:cubicBezTo>
                <a:cubicBezTo>
                  <a:pt x="5501590" y="6729306"/>
                  <a:pt x="5283185" y="6676065"/>
                  <a:pt x="4964671" y="6691722"/>
                </a:cubicBezTo>
                <a:cubicBezTo>
                  <a:pt x="4646157" y="6707379"/>
                  <a:pt x="4787839" y="6669134"/>
                  <a:pt x="4631442" y="6691722"/>
                </a:cubicBezTo>
                <a:cubicBezTo>
                  <a:pt x="4475045" y="6714310"/>
                  <a:pt x="4438250" y="6662808"/>
                  <a:pt x="4298214" y="6691722"/>
                </a:cubicBezTo>
                <a:cubicBezTo>
                  <a:pt x="4158178" y="6720636"/>
                  <a:pt x="3951024" y="6652040"/>
                  <a:pt x="3723682" y="6691722"/>
                </a:cubicBezTo>
                <a:cubicBezTo>
                  <a:pt x="3496340" y="6731404"/>
                  <a:pt x="3528402" y="6656197"/>
                  <a:pt x="3390454" y="6691722"/>
                </a:cubicBezTo>
                <a:cubicBezTo>
                  <a:pt x="3252506" y="6727247"/>
                  <a:pt x="3110747" y="6637599"/>
                  <a:pt x="2896357" y="6691722"/>
                </a:cubicBezTo>
                <a:cubicBezTo>
                  <a:pt x="2681967" y="6745845"/>
                  <a:pt x="2692945" y="6677366"/>
                  <a:pt x="2563129" y="6691722"/>
                </a:cubicBezTo>
                <a:cubicBezTo>
                  <a:pt x="2433313" y="6706078"/>
                  <a:pt x="2088591" y="6608552"/>
                  <a:pt x="1827728" y="6691722"/>
                </a:cubicBezTo>
                <a:cubicBezTo>
                  <a:pt x="1566865" y="6774892"/>
                  <a:pt x="1312944" y="6648243"/>
                  <a:pt x="1115309" y="6691722"/>
                </a:cubicBezTo>
                <a:cubicBezTo>
                  <a:pt x="588365" y="6774650"/>
                  <a:pt x="12228" y="6171890"/>
                  <a:pt x="0" y="5576413"/>
                </a:cubicBezTo>
                <a:cubicBezTo>
                  <a:pt x="-5337" y="5414160"/>
                  <a:pt x="36871" y="5272344"/>
                  <a:pt x="0" y="4974164"/>
                </a:cubicBezTo>
                <a:cubicBezTo>
                  <a:pt x="-36871" y="4675984"/>
                  <a:pt x="33831" y="4646403"/>
                  <a:pt x="0" y="4505748"/>
                </a:cubicBezTo>
                <a:cubicBezTo>
                  <a:pt x="-33831" y="4365093"/>
                  <a:pt x="17185" y="4126739"/>
                  <a:pt x="0" y="3948110"/>
                </a:cubicBezTo>
                <a:cubicBezTo>
                  <a:pt x="-17185" y="3769481"/>
                  <a:pt x="55274" y="3575207"/>
                  <a:pt x="0" y="3479694"/>
                </a:cubicBezTo>
                <a:cubicBezTo>
                  <a:pt x="-55274" y="3384181"/>
                  <a:pt x="38786" y="3048601"/>
                  <a:pt x="0" y="2832834"/>
                </a:cubicBezTo>
                <a:cubicBezTo>
                  <a:pt x="-38786" y="2617067"/>
                  <a:pt x="46718" y="2440434"/>
                  <a:pt x="0" y="2319807"/>
                </a:cubicBezTo>
                <a:cubicBezTo>
                  <a:pt x="-46718" y="2199180"/>
                  <a:pt x="10014" y="1829603"/>
                  <a:pt x="0" y="1672947"/>
                </a:cubicBezTo>
                <a:cubicBezTo>
                  <a:pt x="-10014" y="1516291"/>
                  <a:pt x="39354" y="1360459"/>
                  <a:pt x="0" y="1115309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14951956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" name="Группа 20">
            <a:extLst>
              <a:ext uri="{FF2B5EF4-FFF2-40B4-BE49-F238E27FC236}">
                <a16:creationId xmlns:a16="http://schemas.microsoft.com/office/drawing/2014/main" id="{90AADDF7-F1F7-4C06-A4D9-4573AF9894A2}"/>
              </a:ext>
            </a:extLst>
          </p:cNvPr>
          <p:cNvGrpSpPr/>
          <p:nvPr/>
        </p:nvGrpSpPr>
        <p:grpSpPr>
          <a:xfrm>
            <a:off x="1241075" y="5533005"/>
            <a:ext cx="1049597" cy="1035384"/>
            <a:chOff x="1836478" y="3644733"/>
            <a:chExt cx="1049597" cy="1035384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1FFF88D8-EDFF-4578-B96A-9C69D0F6E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4" name="Прямоугольник 22">
              <a:extLst>
                <a:ext uri="{FF2B5EF4-FFF2-40B4-BE49-F238E27FC236}">
                  <a16:creationId xmlns:a16="http://schemas.microsoft.com/office/drawing/2014/main" id="{BCD69660-A89C-427C-AA83-556A4282389D}"/>
                </a:ext>
              </a:extLst>
            </p:cNvPr>
            <p:cNvSpPr/>
            <p:nvPr/>
          </p:nvSpPr>
          <p:spPr>
            <a:xfrm>
              <a:off x="1894609" y="3714644"/>
              <a:ext cx="93333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сто</a:t>
              </a:r>
            </a:p>
          </p:txBody>
        </p:sp>
      </p:grpSp>
      <p:grpSp>
        <p:nvGrpSpPr>
          <p:cNvPr id="5" name="Группа 20">
            <a:extLst>
              <a:ext uri="{FF2B5EF4-FFF2-40B4-BE49-F238E27FC236}">
                <a16:creationId xmlns:a16="http://schemas.microsoft.com/office/drawing/2014/main" id="{9FA89354-5AA0-42CC-9160-B77D06D6E520}"/>
              </a:ext>
            </a:extLst>
          </p:cNvPr>
          <p:cNvGrpSpPr/>
          <p:nvPr/>
        </p:nvGrpSpPr>
        <p:grpSpPr>
          <a:xfrm>
            <a:off x="547414" y="4662422"/>
            <a:ext cx="1104854" cy="1035384"/>
            <a:chOff x="1808848" y="3644733"/>
            <a:chExt cx="1104854" cy="1035384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13211A7-6B7E-45F1-9B2B-0217CBA24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7" name="Прямоугольник 22">
              <a:extLst>
                <a:ext uri="{FF2B5EF4-FFF2-40B4-BE49-F238E27FC236}">
                  <a16:creationId xmlns:a16="http://schemas.microsoft.com/office/drawing/2014/main" id="{40C8C538-9F1C-4304-BD9F-06DE3C4C11F9}"/>
                </a:ext>
              </a:extLst>
            </p:cNvPr>
            <p:cNvSpPr/>
            <p:nvPr/>
          </p:nvSpPr>
          <p:spPr>
            <a:xfrm>
              <a:off x="1808848" y="3714644"/>
              <a:ext cx="110485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шта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9" name="Группа 20">
            <a:extLst>
              <a:ext uri="{FF2B5EF4-FFF2-40B4-BE49-F238E27FC236}">
                <a16:creationId xmlns:a16="http://schemas.microsoft.com/office/drawing/2014/main" id="{84BF83BA-7A17-48AC-BFDC-A94264FA9CF7}"/>
              </a:ext>
            </a:extLst>
          </p:cNvPr>
          <p:cNvGrpSpPr/>
          <p:nvPr/>
        </p:nvGrpSpPr>
        <p:grpSpPr>
          <a:xfrm>
            <a:off x="1310083" y="3792241"/>
            <a:ext cx="1049597" cy="1035384"/>
            <a:chOff x="1836478" y="3644733"/>
            <a:chExt cx="1049597" cy="103538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585DCA0-09BB-4460-A20F-27CECFB95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11" name="Прямоугольник 22">
              <a:extLst>
                <a:ext uri="{FF2B5EF4-FFF2-40B4-BE49-F238E27FC236}">
                  <a16:creationId xmlns:a16="http://schemas.microsoft.com/office/drawing/2014/main" id="{5A2C111D-29CC-4637-88AF-B4A17EC73923}"/>
                </a:ext>
              </a:extLst>
            </p:cNvPr>
            <p:cNvSpPr/>
            <p:nvPr/>
          </p:nvSpPr>
          <p:spPr>
            <a:xfrm>
              <a:off x="1836933" y="3714644"/>
              <a:ext cx="104868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вты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12" name="Группа 20">
            <a:extLst>
              <a:ext uri="{FF2B5EF4-FFF2-40B4-BE49-F238E27FC236}">
                <a16:creationId xmlns:a16="http://schemas.microsoft.com/office/drawing/2014/main" id="{A6479B8C-CE98-401B-9B27-254E662FCB92}"/>
              </a:ext>
            </a:extLst>
          </p:cNvPr>
          <p:cNvGrpSpPr/>
          <p:nvPr/>
        </p:nvGrpSpPr>
        <p:grpSpPr>
          <a:xfrm>
            <a:off x="537060" y="2991569"/>
            <a:ext cx="1049597" cy="1035384"/>
            <a:chOff x="1836478" y="3644733"/>
            <a:chExt cx="1049597" cy="103538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6474316-F504-485E-86DB-62FE41523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14" name="Прямоугольник 22">
              <a:extLst>
                <a:ext uri="{FF2B5EF4-FFF2-40B4-BE49-F238E27FC236}">
                  <a16:creationId xmlns:a16="http://schemas.microsoft.com/office/drawing/2014/main" id="{1634CD97-0C9D-45ED-B903-D10D59E4C638}"/>
                </a:ext>
              </a:extLst>
            </p:cNvPr>
            <p:cNvSpPr/>
            <p:nvPr/>
          </p:nvSpPr>
          <p:spPr>
            <a:xfrm>
              <a:off x="1885824" y="3714644"/>
              <a:ext cx="95090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пту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15" name="Группа 20">
            <a:extLst>
              <a:ext uri="{FF2B5EF4-FFF2-40B4-BE49-F238E27FC236}">
                <a16:creationId xmlns:a16="http://schemas.microsoft.com/office/drawing/2014/main" id="{1707C0B7-B817-4C0E-BF63-4D0133EEB622}"/>
              </a:ext>
            </a:extLst>
          </p:cNvPr>
          <p:cNvGrpSpPr/>
          <p:nvPr/>
        </p:nvGrpSpPr>
        <p:grpSpPr>
          <a:xfrm>
            <a:off x="1516154" y="2295510"/>
            <a:ext cx="1074333" cy="1035384"/>
            <a:chOff x="1824109" y="3644733"/>
            <a:chExt cx="1074333" cy="103538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1C1BEE8-A9AB-435D-8EBA-22C233C03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17" name="Прямоугольник 22">
              <a:extLst>
                <a:ext uri="{FF2B5EF4-FFF2-40B4-BE49-F238E27FC236}">
                  <a16:creationId xmlns:a16="http://schemas.microsoft.com/office/drawing/2014/main" id="{2E5CE9F4-819C-4958-A697-A266BC85E949}"/>
                </a:ext>
              </a:extLst>
            </p:cNvPr>
            <p:cNvSpPr/>
            <p:nvPr/>
          </p:nvSpPr>
          <p:spPr>
            <a:xfrm>
              <a:off x="1824109" y="3714644"/>
              <a:ext cx="107433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тры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18" name="Группа 20">
            <a:extLst>
              <a:ext uri="{FF2B5EF4-FFF2-40B4-BE49-F238E27FC236}">
                <a16:creationId xmlns:a16="http://schemas.microsoft.com/office/drawing/2014/main" id="{349FCA0A-DC45-4D7F-9007-297DB301B7A5}"/>
              </a:ext>
            </a:extLst>
          </p:cNvPr>
          <p:cNvGrpSpPr/>
          <p:nvPr/>
        </p:nvGrpSpPr>
        <p:grpSpPr>
          <a:xfrm>
            <a:off x="633175" y="1529995"/>
            <a:ext cx="1049597" cy="1035384"/>
            <a:chOff x="1836478" y="3644733"/>
            <a:chExt cx="1049597" cy="1035384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FA4B5EED-25AB-4360-B46D-32D744606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20" name="Прямоугольник 22">
              <a:extLst>
                <a:ext uri="{FF2B5EF4-FFF2-40B4-BE49-F238E27FC236}">
                  <a16:creationId xmlns:a16="http://schemas.microsoft.com/office/drawing/2014/main" id="{C4C7A615-EF47-4ABD-844B-E4967B2E066B}"/>
                </a:ext>
              </a:extLst>
            </p:cNvPr>
            <p:cNvSpPr/>
            <p:nvPr/>
          </p:nvSpPr>
          <p:spPr>
            <a:xfrm>
              <a:off x="1889896" y="3714644"/>
              <a:ext cx="94275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чте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2BDC540-0AFF-4690-872B-4565F024A53E}"/>
              </a:ext>
            </a:extLst>
          </p:cNvPr>
          <p:cNvGrpSpPr/>
          <p:nvPr/>
        </p:nvGrpSpPr>
        <p:grpSpPr>
          <a:xfrm>
            <a:off x="2875421" y="5501774"/>
            <a:ext cx="1049597" cy="1035384"/>
            <a:chOff x="1836478" y="3644733"/>
            <a:chExt cx="1049597" cy="1035384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F0D3AD67-B3D1-434D-A02D-B13EF2151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DBF3D220-D152-4E72-9079-7F8C8057F2F8}"/>
                </a:ext>
              </a:extLst>
            </p:cNvPr>
            <p:cNvSpPr/>
            <p:nvPr/>
          </p:nvSpPr>
          <p:spPr>
            <a:xfrm>
              <a:off x="1862581" y="3714644"/>
              <a:ext cx="99738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тро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24" name="Группа 20">
            <a:extLst>
              <a:ext uri="{FF2B5EF4-FFF2-40B4-BE49-F238E27FC236}">
                <a16:creationId xmlns:a16="http://schemas.microsoft.com/office/drawing/2014/main" id="{3FAED1E4-7443-4B1B-A0DE-8CEFD000184D}"/>
              </a:ext>
            </a:extLst>
          </p:cNvPr>
          <p:cNvGrpSpPr/>
          <p:nvPr/>
        </p:nvGrpSpPr>
        <p:grpSpPr>
          <a:xfrm>
            <a:off x="3353457" y="4501346"/>
            <a:ext cx="1049597" cy="1035384"/>
            <a:chOff x="1836478" y="3644733"/>
            <a:chExt cx="1049597" cy="1035384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6F68693-06B3-454B-9255-A86024E5F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26" name="Прямоугольник 22">
              <a:extLst>
                <a:ext uri="{FF2B5EF4-FFF2-40B4-BE49-F238E27FC236}">
                  <a16:creationId xmlns:a16="http://schemas.microsoft.com/office/drawing/2014/main" id="{7136EAF0-7E85-43F6-91B3-234DF8B010B9}"/>
                </a:ext>
              </a:extLst>
            </p:cNvPr>
            <p:cNvSpPr/>
            <p:nvPr/>
          </p:nvSpPr>
          <p:spPr>
            <a:xfrm>
              <a:off x="1836933" y="3714644"/>
              <a:ext cx="104868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вты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27" name="Группа 20">
            <a:extLst>
              <a:ext uri="{FF2B5EF4-FFF2-40B4-BE49-F238E27FC236}">
                <a16:creationId xmlns:a16="http://schemas.microsoft.com/office/drawing/2014/main" id="{5B3B4A0E-578C-4CD1-8269-3C157F5920FD}"/>
              </a:ext>
            </a:extLst>
          </p:cNvPr>
          <p:cNvGrpSpPr/>
          <p:nvPr/>
        </p:nvGrpSpPr>
        <p:grpSpPr>
          <a:xfrm>
            <a:off x="3556908" y="3396186"/>
            <a:ext cx="1049597" cy="1035384"/>
            <a:chOff x="1836478" y="3644733"/>
            <a:chExt cx="1049597" cy="1035384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F891837A-A7B0-42B5-B40F-1CEFB23C7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29" name="Прямоугольник 22">
              <a:extLst>
                <a:ext uri="{FF2B5EF4-FFF2-40B4-BE49-F238E27FC236}">
                  <a16:creationId xmlns:a16="http://schemas.microsoft.com/office/drawing/2014/main" id="{596DC72C-F27C-4BD7-94B2-01A21F17ED6E}"/>
                </a:ext>
              </a:extLst>
            </p:cNvPr>
            <p:cNvSpPr/>
            <p:nvPr/>
          </p:nvSpPr>
          <p:spPr>
            <a:xfrm>
              <a:off x="1883388" y="3714644"/>
              <a:ext cx="95577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кто</a:t>
              </a:r>
            </a:p>
          </p:txBody>
        </p:sp>
      </p:grpSp>
      <p:grpSp>
        <p:nvGrpSpPr>
          <p:cNvPr id="30" name="Группа 20">
            <a:extLst>
              <a:ext uri="{FF2B5EF4-FFF2-40B4-BE49-F238E27FC236}">
                <a16:creationId xmlns:a16="http://schemas.microsoft.com/office/drawing/2014/main" id="{21F5A506-8402-44B4-A146-921D9F7C26E5}"/>
              </a:ext>
            </a:extLst>
          </p:cNvPr>
          <p:cNvGrpSpPr/>
          <p:nvPr/>
        </p:nvGrpSpPr>
        <p:grpSpPr>
          <a:xfrm>
            <a:off x="3030588" y="2409529"/>
            <a:ext cx="1077987" cy="1035384"/>
            <a:chOff x="1822282" y="3644733"/>
            <a:chExt cx="1077987" cy="1035384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2386CE95-9F54-4B83-B18B-4D994A980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32" name="Прямоугольник 22">
              <a:extLst>
                <a:ext uri="{FF2B5EF4-FFF2-40B4-BE49-F238E27FC236}">
                  <a16:creationId xmlns:a16="http://schemas.microsoft.com/office/drawing/2014/main" id="{3CBE3262-51B2-4853-9B72-1D7FD1A2F0A8}"/>
                </a:ext>
              </a:extLst>
            </p:cNvPr>
            <p:cNvSpPr/>
            <p:nvPr/>
          </p:nvSpPr>
          <p:spPr>
            <a:xfrm>
              <a:off x="1822282" y="3714644"/>
              <a:ext cx="1077987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тлю</a:t>
              </a:r>
            </a:p>
          </p:txBody>
        </p:sp>
      </p:grpSp>
      <p:grpSp>
        <p:nvGrpSpPr>
          <p:cNvPr id="33" name="Группа 20">
            <a:extLst>
              <a:ext uri="{FF2B5EF4-FFF2-40B4-BE49-F238E27FC236}">
                <a16:creationId xmlns:a16="http://schemas.microsoft.com/office/drawing/2014/main" id="{4DD3944D-272A-447F-AF60-3B73686DB62B}"/>
              </a:ext>
            </a:extLst>
          </p:cNvPr>
          <p:cNvGrpSpPr/>
          <p:nvPr/>
        </p:nvGrpSpPr>
        <p:grpSpPr>
          <a:xfrm>
            <a:off x="3591892" y="1461670"/>
            <a:ext cx="1063112" cy="1035384"/>
            <a:chOff x="1829720" y="3644733"/>
            <a:chExt cx="1063112" cy="1035384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5CD09CA-1207-4E95-A4E4-E85BED954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35" name="Прямоугольник 22">
              <a:extLst>
                <a:ext uri="{FF2B5EF4-FFF2-40B4-BE49-F238E27FC236}">
                  <a16:creationId xmlns:a16="http://schemas.microsoft.com/office/drawing/2014/main" id="{C67A6956-69A7-4AB7-BE6F-B669E6184CF3}"/>
                </a:ext>
              </a:extLst>
            </p:cNvPr>
            <p:cNvSpPr/>
            <p:nvPr/>
          </p:nvSpPr>
          <p:spPr>
            <a:xfrm>
              <a:off x="1829720" y="3714644"/>
              <a:ext cx="106311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жта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36" name="Группа 20">
            <a:extLst>
              <a:ext uri="{FF2B5EF4-FFF2-40B4-BE49-F238E27FC236}">
                <a16:creationId xmlns:a16="http://schemas.microsoft.com/office/drawing/2014/main" id="{68CB4493-8801-4E8C-BB4D-B81C51BAE461}"/>
              </a:ext>
            </a:extLst>
          </p:cNvPr>
          <p:cNvGrpSpPr/>
          <p:nvPr/>
        </p:nvGrpSpPr>
        <p:grpSpPr>
          <a:xfrm>
            <a:off x="6895330" y="5571685"/>
            <a:ext cx="1049597" cy="1035384"/>
            <a:chOff x="1836478" y="3644733"/>
            <a:chExt cx="1049597" cy="1035384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404DFDF-DE4E-4586-A3E1-274861BAE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38" name="Прямоугольник 22">
              <a:extLst>
                <a:ext uri="{FF2B5EF4-FFF2-40B4-BE49-F238E27FC236}">
                  <a16:creationId xmlns:a16="http://schemas.microsoft.com/office/drawing/2014/main" id="{8654743F-FFB6-4C81-A1DD-5E0E71E1E84E}"/>
                </a:ext>
              </a:extLst>
            </p:cNvPr>
            <p:cNvSpPr/>
            <p:nvPr/>
          </p:nvSpPr>
          <p:spPr>
            <a:xfrm>
              <a:off x="1900315" y="3714644"/>
              <a:ext cx="92192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хте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39" name="Группа 20">
            <a:extLst>
              <a:ext uri="{FF2B5EF4-FFF2-40B4-BE49-F238E27FC236}">
                <a16:creationId xmlns:a16="http://schemas.microsoft.com/office/drawing/2014/main" id="{267AF3A2-2A03-4DB4-B1F6-D43D3CE26258}"/>
              </a:ext>
            </a:extLst>
          </p:cNvPr>
          <p:cNvGrpSpPr/>
          <p:nvPr/>
        </p:nvGrpSpPr>
        <p:grpSpPr>
          <a:xfrm>
            <a:off x="4798911" y="5563278"/>
            <a:ext cx="1049597" cy="1035384"/>
            <a:chOff x="1836478" y="3644733"/>
            <a:chExt cx="1049597" cy="1035384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DC6EB3DF-25F6-415E-961F-719C61D89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41" name="Прямоугольник 22">
              <a:extLst>
                <a:ext uri="{FF2B5EF4-FFF2-40B4-BE49-F238E27FC236}">
                  <a16:creationId xmlns:a16="http://schemas.microsoft.com/office/drawing/2014/main" id="{012E2FB9-2FFF-4008-BD05-645E7D87E0E7}"/>
                </a:ext>
              </a:extLst>
            </p:cNvPr>
            <p:cNvSpPr/>
            <p:nvPr/>
          </p:nvSpPr>
          <p:spPr>
            <a:xfrm>
              <a:off x="1841742" y="3714644"/>
              <a:ext cx="1039067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кты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42" name="Группа 20">
            <a:extLst>
              <a:ext uri="{FF2B5EF4-FFF2-40B4-BE49-F238E27FC236}">
                <a16:creationId xmlns:a16="http://schemas.microsoft.com/office/drawing/2014/main" id="{E880FA2E-2FD8-41EC-8C8C-C7200AD78E17}"/>
              </a:ext>
            </a:extLst>
          </p:cNvPr>
          <p:cNvGrpSpPr/>
          <p:nvPr/>
        </p:nvGrpSpPr>
        <p:grpSpPr>
          <a:xfrm>
            <a:off x="5276947" y="4562850"/>
            <a:ext cx="1049597" cy="1035384"/>
            <a:chOff x="1836478" y="3644733"/>
            <a:chExt cx="1049597" cy="1035384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8212EBA9-0FA3-4FBE-8F00-1D5BA7A98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44" name="Прямоугольник 22">
              <a:extLst>
                <a:ext uri="{FF2B5EF4-FFF2-40B4-BE49-F238E27FC236}">
                  <a16:creationId xmlns:a16="http://schemas.microsoft.com/office/drawing/2014/main" id="{1DD7292A-CF74-49BD-8AA8-C52CFC4F78DD}"/>
                </a:ext>
              </a:extLst>
            </p:cNvPr>
            <p:cNvSpPr/>
            <p:nvPr/>
          </p:nvSpPr>
          <p:spPr>
            <a:xfrm>
              <a:off x="1913075" y="3714644"/>
              <a:ext cx="89639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сту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45" name="Группа 20">
            <a:extLst>
              <a:ext uri="{FF2B5EF4-FFF2-40B4-BE49-F238E27FC236}">
                <a16:creationId xmlns:a16="http://schemas.microsoft.com/office/drawing/2014/main" id="{FA62876F-1C51-4DB0-84A7-1402E77888D9}"/>
              </a:ext>
            </a:extLst>
          </p:cNvPr>
          <p:cNvGrpSpPr/>
          <p:nvPr/>
        </p:nvGrpSpPr>
        <p:grpSpPr>
          <a:xfrm>
            <a:off x="5465624" y="3457690"/>
            <a:ext cx="1079143" cy="1035384"/>
            <a:chOff x="1821704" y="3644733"/>
            <a:chExt cx="1079143" cy="1035384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4B04BBD7-F889-4264-B8ED-E75FE257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47" name="Прямоугольник 22">
              <a:extLst>
                <a:ext uri="{FF2B5EF4-FFF2-40B4-BE49-F238E27FC236}">
                  <a16:creationId xmlns:a16="http://schemas.microsoft.com/office/drawing/2014/main" id="{7C3FF855-5E50-4A88-B235-515F673F47D7}"/>
                </a:ext>
              </a:extLst>
            </p:cNvPr>
            <p:cNvSpPr/>
            <p:nvPr/>
          </p:nvSpPr>
          <p:spPr>
            <a:xfrm>
              <a:off x="1821704" y="3714644"/>
              <a:ext cx="107914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тны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48" name="Группа 20">
            <a:extLst>
              <a:ext uri="{FF2B5EF4-FFF2-40B4-BE49-F238E27FC236}">
                <a16:creationId xmlns:a16="http://schemas.microsoft.com/office/drawing/2014/main" id="{518BBF3B-1704-4EE0-93C1-5E7C484A3D42}"/>
              </a:ext>
            </a:extLst>
          </p:cNvPr>
          <p:cNvGrpSpPr/>
          <p:nvPr/>
        </p:nvGrpSpPr>
        <p:grpSpPr>
          <a:xfrm>
            <a:off x="4968274" y="2471033"/>
            <a:ext cx="1049597" cy="1035384"/>
            <a:chOff x="1836478" y="3644733"/>
            <a:chExt cx="1049597" cy="1035384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994920A2-5864-4B56-A923-9279F4FCF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50" name="Прямоугольник 22">
              <a:extLst>
                <a:ext uri="{FF2B5EF4-FFF2-40B4-BE49-F238E27FC236}">
                  <a16:creationId xmlns:a16="http://schemas.microsoft.com/office/drawing/2014/main" id="{C3B266FA-C7EB-4D96-B33A-46C762EE7882}"/>
                </a:ext>
              </a:extLst>
            </p:cNvPr>
            <p:cNvSpPr/>
            <p:nvPr/>
          </p:nvSpPr>
          <p:spPr>
            <a:xfrm>
              <a:off x="1894609" y="3714644"/>
              <a:ext cx="93333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стя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51" name="Группа 20">
            <a:extLst>
              <a:ext uri="{FF2B5EF4-FFF2-40B4-BE49-F238E27FC236}">
                <a16:creationId xmlns:a16="http://schemas.microsoft.com/office/drawing/2014/main" id="{2816B438-9FEA-4BE2-9146-508C0731735C}"/>
              </a:ext>
            </a:extLst>
          </p:cNvPr>
          <p:cNvGrpSpPr/>
          <p:nvPr/>
        </p:nvGrpSpPr>
        <p:grpSpPr>
          <a:xfrm>
            <a:off x="5787548" y="1661410"/>
            <a:ext cx="1077987" cy="1035384"/>
            <a:chOff x="1822282" y="3644733"/>
            <a:chExt cx="1077987" cy="1035384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4F60F0A-8AB9-459F-A619-B8EDB5B1A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53" name="Прямоугольник 22">
              <a:extLst>
                <a:ext uri="{FF2B5EF4-FFF2-40B4-BE49-F238E27FC236}">
                  <a16:creationId xmlns:a16="http://schemas.microsoft.com/office/drawing/2014/main" id="{7C073E08-24DC-49A9-9296-BFDE120BC0FD}"/>
                </a:ext>
              </a:extLst>
            </p:cNvPr>
            <p:cNvSpPr/>
            <p:nvPr/>
          </p:nvSpPr>
          <p:spPr>
            <a:xfrm>
              <a:off x="1822282" y="3714644"/>
              <a:ext cx="1077987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тлю</a:t>
              </a:r>
            </a:p>
          </p:txBody>
        </p:sp>
      </p:grpSp>
      <p:grpSp>
        <p:nvGrpSpPr>
          <p:cNvPr id="54" name="Группа 20">
            <a:extLst>
              <a:ext uri="{FF2B5EF4-FFF2-40B4-BE49-F238E27FC236}">
                <a16:creationId xmlns:a16="http://schemas.microsoft.com/office/drawing/2014/main" id="{2D05287E-01B3-4A19-8C1D-90ED8D1E583B}"/>
              </a:ext>
            </a:extLst>
          </p:cNvPr>
          <p:cNvGrpSpPr/>
          <p:nvPr/>
        </p:nvGrpSpPr>
        <p:grpSpPr>
          <a:xfrm>
            <a:off x="6998934" y="4410180"/>
            <a:ext cx="1117615" cy="1035384"/>
            <a:chOff x="1802467" y="3644733"/>
            <a:chExt cx="1117615" cy="1035384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08DE155B-280C-4A50-A4A9-96E94F4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56" name="Прямоугольник 22">
              <a:extLst>
                <a:ext uri="{FF2B5EF4-FFF2-40B4-BE49-F238E27FC236}">
                  <a16:creationId xmlns:a16="http://schemas.microsoft.com/office/drawing/2014/main" id="{3925826F-E432-4164-B2EA-58D24F8192F0}"/>
                </a:ext>
              </a:extLst>
            </p:cNvPr>
            <p:cNvSpPr/>
            <p:nvPr/>
          </p:nvSpPr>
          <p:spPr>
            <a:xfrm>
              <a:off x="1802467" y="3714644"/>
              <a:ext cx="111761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шти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57" name="Группа 20">
            <a:extLst>
              <a:ext uri="{FF2B5EF4-FFF2-40B4-BE49-F238E27FC236}">
                <a16:creationId xmlns:a16="http://schemas.microsoft.com/office/drawing/2014/main" id="{F1191789-724F-4374-BA3F-A35FA791F9FC}"/>
              </a:ext>
            </a:extLst>
          </p:cNvPr>
          <p:cNvGrpSpPr/>
          <p:nvPr/>
        </p:nvGrpSpPr>
        <p:grpSpPr>
          <a:xfrm>
            <a:off x="7510981" y="3409752"/>
            <a:ext cx="1049597" cy="1035384"/>
            <a:chOff x="1836478" y="3644733"/>
            <a:chExt cx="1049597" cy="1035384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F8BF4AB4-A176-45E9-85F1-EF8ED699B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59" name="Прямоугольник 22">
              <a:extLst>
                <a:ext uri="{FF2B5EF4-FFF2-40B4-BE49-F238E27FC236}">
                  <a16:creationId xmlns:a16="http://schemas.microsoft.com/office/drawing/2014/main" id="{6B138EBF-13AB-49B1-A825-96B7048F4E71}"/>
                </a:ext>
              </a:extLst>
            </p:cNvPr>
            <p:cNvSpPr/>
            <p:nvPr/>
          </p:nvSpPr>
          <p:spPr>
            <a:xfrm>
              <a:off x="1836933" y="3714644"/>
              <a:ext cx="104868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стю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60" name="Группа 20">
            <a:extLst>
              <a:ext uri="{FF2B5EF4-FFF2-40B4-BE49-F238E27FC236}">
                <a16:creationId xmlns:a16="http://schemas.microsoft.com/office/drawing/2014/main" id="{F1DFEB61-73C1-4A9C-A7FB-0A2ABBDA3DCD}"/>
              </a:ext>
            </a:extLst>
          </p:cNvPr>
          <p:cNvGrpSpPr/>
          <p:nvPr/>
        </p:nvGrpSpPr>
        <p:grpSpPr>
          <a:xfrm>
            <a:off x="7714432" y="2304592"/>
            <a:ext cx="1049597" cy="1035384"/>
            <a:chOff x="1836478" y="3644733"/>
            <a:chExt cx="1049597" cy="1035384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F584EF5E-9ED8-47BE-9CAD-966D1FAF0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62" name="Прямоугольник 22">
              <a:extLst>
                <a:ext uri="{FF2B5EF4-FFF2-40B4-BE49-F238E27FC236}">
                  <a16:creationId xmlns:a16="http://schemas.microsoft.com/office/drawing/2014/main" id="{3861987A-FFF5-4D59-B8A9-823F721360F9}"/>
                </a:ext>
              </a:extLst>
            </p:cNvPr>
            <p:cNvSpPr/>
            <p:nvPr/>
          </p:nvSpPr>
          <p:spPr>
            <a:xfrm>
              <a:off x="1886273" y="3714644"/>
              <a:ext cx="95000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тру</a:t>
              </a:r>
            </a:p>
          </p:txBody>
        </p:sp>
      </p:grpSp>
      <p:grpSp>
        <p:nvGrpSpPr>
          <p:cNvPr id="63" name="Группа 20">
            <a:extLst>
              <a:ext uri="{FF2B5EF4-FFF2-40B4-BE49-F238E27FC236}">
                <a16:creationId xmlns:a16="http://schemas.microsoft.com/office/drawing/2014/main" id="{98BE7C1C-D5D2-4AE5-9A32-52A17000CCE5}"/>
              </a:ext>
            </a:extLst>
          </p:cNvPr>
          <p:cNvGrpSpPr/>
          <p:nvPr/>
        </p:nvGrpSpPr>
        <p:grpSpPr>
          <a:xfrm>
            <a:off x="7201064" y="1317935"/>
            <a:ext cx="1052083" cy="1035384"/>
            <a:chOff x="1835234" y="3644733"/>
            <a:chExt cx="1052083" cy="1035384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43D4DA1A-5D65-4152-8059-DF70456B9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65" name="Прямоугольник 22">
              <a:extLst>
                <a:ext uri="{FF2B5EF4-FFF2-40B4-BE49-F238E27FC236}">
                  <a16:creationId xmlns:a16="http://schemas.microsoft.com/office/drawing/2014/main" id="{F6F103C9-3BCC-4E21-ABE2-A8FF3EF3CD13}"/>
                </a:ext>
              </a:extLst>
            </p:cNvPr>
            <p:cNvSpPr/>
            <p:nvPr/>
          </p:nvSpPr>
          <p:spPr>
            <a:xfrm>
              <a:off x="1835234" y="3714644"/>
              <a:ext cx="105208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тма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66" name="Группа 20">
            <a:extLst>
              <a:ext uri="{FF2B5EF4-FFF2-40B4-BE49-F238E27FC236}">
                <a16:creationId xmlns:a16="http://schemas.microsoft.com/office/drawing/2014/main" id="{D2C6EEFB-3BEC-40D1-869C-5AA44DCC7BC4}"/>
              </a:ext>
            </a:extLst>
          </p:cNvPr>
          <p:cNvGrpSpPr/>
          <p:nvPr/>
        </p:nvGrpSpPr>
        <p:grpSpPr>
          <a:xfrm>
            <a:off x="8991749" y="5533005"/>
            <a:ext cx="1049597" cy="1035384"/>
            <a:chOff x="1836478" y="3644733"/>
            <a:chExt cx="1049597" cy="1035384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9D31A962-214E-4A18-81D2-91C0448E0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68" name="Прямоугольник 22">
              <a:extLst>
                <a:ext uri="{FF2B5EF4-FFF2-40B4-BE49-F238E27FC236}">
                  <a16:creationId xmlns:a16="http://schemas.microsoft.com/office/drawing/2014/main" id="{22999823-35B9-45A1-A957-8F79CA814327}"/>
                </a:ext>
              </a:extLst>
            </p:cNvPr>
            <p:cNvSpPr/>
            <p:nvPr/>
          </p:nvSpPr>
          <p:spPr>
            <a:xfrm>
              <a:off x="1872199" y="3714644"/>
              <a:ext cx="97815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тви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69" name="Группа 20">
            <a:extLst>
              <a:ext uri="{FF2B5EF4-FFF2-40B4-BE49-F238E27FC236}">
                <a16:creationId xmlns:a16="http://schemas.microsoft.com/office/drawing/2014/main" id="{C6C0B259-D4BF-4C5F-916E-E83A6A4759E0}"/>
              </a:ext>
            </a:extLst>
          </p:cNvPr>
          <p:cNvGrpSpPr/>
          <p:nvPr/>
        </p:nvGrpSpPr>
        <p:grpSpPr>
          <a:xfrm>
            <a:off x="8786517" y="4445136"/>
            <a:ext cx="1049597" cy="1035384"/>
            <a:chOff x="1836478" y="3644733"/>
            <a:chExt cx="1049597" cy="1035384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8734032E-DD88-482A-88E1-0B9A3B3F0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71" name="Прямоугольник 22">
              <a:extLst>
                <a:ext uri="{FF2B5EF4-FFF2-40B4-BE49-F238E27FC236}">
                  <a16:creationId xmlns:a16="http://schemas.microsoft.com/office/drawing/2014/main" id="{8D4A643A-CBAD-4824-B3E5-A3E4399F2627}"/>
                </a:ext>
              </a:extLst>
            </p:cNvPr>
            <p:cNvSpPr/>
            <p:nvPr/>
          </p:nvSpPr>
          <p:spPr>
            <a:xfrm>
              <a:off x="1860175" y="3714644"/>
              <a:ext cx="100219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dirty="0" err="1">
                  <a:ln w="0"/>
                  <a:effectLst>
                    <a:glow rad="190500">
                      <a:schemeClr val="bg1"/>
                    </a:glow>
                  </a:effectLst>
                </a:rPr>
                <a:t>фту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72" name="Группа 20">
            <a:extLst>
              <a:ext uri="{FF2B5EF4-FFF2-40B4-BE49-F238E27FC236}">
                <a16:creationId xmlns:a16="http://schemas.microsoft.com/office/drawing/2014/main" id="{B30584A7-D04B-41C1-A17B-13A7D682BFD4}"/>
              </a:ext>
            </a:extLst>
          </p:cNvPr>
          <p:cNvGrpSpPr/>
          <p:nvPr/>
        </p:nvGrpSpPr>
        <p:grpSpPr>
          <a:xfrm>
            <a:off x="9264553" y="3444708"/>
            <a:ext cx="1049597" cy="1035384"/>
            <a:chOff x="1836478" y="3644733"/>
            <a:chExt cx="1049597" cy="1035384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3A9F23F1-31F6-411E-8D8F-F33774073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74" name="Прямоугольник 22">
              <a:extLst>
                <a:ext uri="{FF2B5EF4-FFF2-40B4-BE49-F238E27FC236}">
                  <a16:creationId xmlns:a16="http://schemas.microsoft.com/office/drawing/2014/main" id="{FA21841C-B7B2-4E9D-A1F0-151ECD3B8904}"/>
                </a:ext>
              </a:extLst>
            </p:cNvPr>
            <p:cNvSpPr/>
            <p:nvPr/>
          </p:nvSpPr>
          <p:spPr>
            <a:xfrm>
              <a:off x="1841742" y="3714644"/>
              <a:ext cx="1039067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кты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75" name="Группа 20">
            <a:extLst>
              <a:ext uri="{FF2B5EF4-FFF2-40B4-BE49-F238E27FC236}">
                <a16:creationId xmlns:a16="http://schemas.microsoft.com/office/drawing/2014/main" id="{B6BA8990-5072-440A-80CF-FC230592F22B}"/>
              </a:ext>
            </a:extLst>
          </p:cNvPr>
          <p:cNvGrpSpPr/>
          <p:nvPr/>
        </p:nvGrpSpPr>
        <p:grpSpPr>
          <a:xfrm>
            <a:off x="9468004" y="2339548"/>
            <a:ext cx="1049597" cy="1035384"/>
            <a:chOff x="1836478" y="3644733"/>
            <a:chExt cx="1049597" cy="1035384"/>
          </a:xfrm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AAEFF360-EE0F-4B1C-AD39-3F32E68E7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77" name="Прямоугольник 22">
              <a:extLst>
                <a:ext uri="{FF2B5EF4-FFF2-40B4-BE49-F238E27FC236}">
                  <a16:creationId xmlns:a16="http://schemas.microsoft.com/office/drawing/2014/main" id="{6C0AA8D8-C531-4964-AC85-95EAE0242804}"/>
                </a:ext>
              </a:extLst>
            </p:cNvPr>
            <p:cNvSpPr/>
            <p:nvPr/>
          </p:nvSpPr>
          <p:spPr>
            <a:xfrm>
              <a:off x="1877008" y="3714644"/>
              <a:ext cx="96853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тки</a:t>
              </a:r>
            </a:p>
          </p:txBody>
        </p:sp>
      </p:grpSp>
      <p:grpSp>
        <p:nvGrpSpPr>
          <p:cNvPr id="78" name="Группа 20">
            <a:extLst>
              <a:ext uri="{FF2B5EF4-FFF2-40B4-BE49-F238E27FC236}">
                <a16:creationId xmlns:a16="http://schemas.microsoft.com/office/drawing/2014/main" id="{462B9EF8-A7C6-44F3-B2A7-C3964EAC2A3E}"/>
              </a:ext>
            </a:extLst>
          </p:cNvPr>
          <p:cNvGrpSpPr/>
          <p:nvPr/>
        </p:nvGrpSpPr>
        <p:grpSpPr>
          <a:xfrm>
            <a:off x="8955880" y="1352891"/>
            <a:ext cx="1049597" cy="1035384"/>
            <a:chOff x="1836478" y="3644733"/>
            <a:chExt cx="1049597" cy="1035384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96D6F294-90B8-4C94-B223-5EA3CF9D4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80" name="Прямоугольник 22">
              <a:extLst>
                <a:ext uri="{FF2B5EF4-FFF2-40B4-BE49-F238E27FC236}">
                  <a16:creationId xmlns:a16="http://schemas.microsoft.com/office/drawing/2014/main" id="{D148250F-07EF-4B94-BA31-6AC675AE9E78}"/>
                </a:ext>
              </a:extLst>
            </p:cNvPr>
            <p:cNvSpPr/>
            <p:nvPr/>
          </p:nvSpPr>
          <p:spPr>
            <a:xfrm>
              <a:off x="1859375" y="3714644"/>
              <a:ext cx="100380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три</a:t>
              </a:r>
            </a:p>
          </p:txBody>
        </p:sp>
      </p:grp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D183DE1B-86BD-49CA-BB89-7D5637C15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642" y="4744486"/>
            <a:ext cx="2030375" cy="2030375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2F00A0E-A4F9-4B8D-A445-05D463793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94" b="89941" l="9961" r="89974">
                        <a14:foregroundMark x1="43685" y1="11328" x2="44076" y2="8594"/>
                        <a14:foregroundMark x1="60352" y1="73145" x2="58919" y2="73242"/>
                      </a14:backgroundRemoval>
                    </a14:imgEffect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1" y="179761"/>
            <a:ext cx="2237175" cy="149145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3159AA0F-FEB1-4625-91F6-6BC4628FED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94" b="89941" l="9961" r="89974">
                        <a14:foregroundMark x1="43685" y1="11328" x2="44076" y2="8594"/>
                        <a14:foregroundMark x1="60352" y1="73145" x2="58919" y2="73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82" y="168591"/>
            <a:ext cx="2237175" cy="149145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ECEC1854-45A3-4199-8732-7C2B99DAB1A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974" l="8887" r="94336">
                        <a14:foregroundMark x1="53711" y1="31445" x2="49121" y2="49349"/>
                        <a14:foregroundMark x1="64746" y1="38932" x2="65625" y2="47201"/>
                        <a14:foregroundMark x1="65625" y1="47201" x2="65625" y2="47201"/>
                        <a14:foregroundMark x1="94336" y1="38607" x2="94336" y2="38607"/>
                        <a14:foregroundMark x1="11133" y1="39063" x2="11133" y2="39063"/>
                        <a14:foregroundMark x1="8887" y1="31576" x2="8887" y2="31576"/>
                        <a14:foregroundMark x1="15039" y1="22982" x2="15039" y2="22982"/>
                        <a14:foregroundMark x1="20313" y1="30339" x2="20313" y2="30339"/>
                        <a14:foregroundMark x1="16895" y1="34766" x2="16895" y2="34766"/>
                        <a14:foregroundMark x1="10449" y1="41862" x2="10449" y2="41862"/>
                        <a14:foregroundMark x1="41992" y1="45638" x2="44238" y2="44271"/>
                      </a14:backgroundRemoval>
                    </a14:imgEffect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858" b="22944"/>
          <a:stretch/>
        </p:blipFill>
        <p:spPr>
          <a:xfrm>
            <a:off x="5110551" y="198570"/>
            <a:ext cx="1755605" cy="1585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ACF76252-1061-4FA5-BCAA-5A413CFAE5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974" l="8887" r="94336">
                        <a14:foregroundMark x1="53711" y1="31445" x2="49121" y2="49349"/>
                        <a14:foregroundMark x1="64746" y1="38932" x2="65625" y2="47201"/>
                        <a14:foregroundMark x1="65625" y1="47201" x2="65625" y2="47201"/>
                        <a14:foregroundMark x1="94336" y1="38607" x2="94336" y2="38607"/>
                        <a14:foregroundMark x1="11133" y1="39063" x2="11133" y2="39063"/>
                        <a14:foregroundMark x1="8887" y1="31576" x2="8887" y2="31576"/>
                        <a14:foregroundMark x1="15039" y1="22982" x2="15039" y2="22982"/>
                        <a14:foregroundMark x1="20313" y1="30339" x2="20313" y2="30339"/>
                        <a14:foregroundMark x1="16895" y1="34766" x2="16895" y2="34766"/>
                        <a14:foregroundMark x1="10449" y1="41862" x2="10449" y2="41862"/>
                        <a14:foregroundMark x1="41992" y1="45638" x2="44238" y2="4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858" b="22944"/>
          <a:stretch/>
        </p:blipFill>
        <p:spPr>
          <a:xfrm>
            <a:off x="5120611" y="192974"/>
            <a:ext cx="1755605" cy="1585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2A16DBDD-B410-4801-A0B7-ED0DC6EBB6F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89974" l="8105" r="93457">
                        <a14:foregroundMark x1="90430" y1="39388" x2="91797" y2="37695"/>
                        <a14:foregroundMark x1="92969" y1="69401" x2="92969" y2="69401"/>
                        <a14:foregroundMark x1="10449" y1="47331" x2="8203" y2="47526"/>
                        <a14:foregroundMark x1="93262" y1="36003" x2="93457" y2="37240"/>
                        <a14:foregroundMark x1="70508" y1="24089" x2="70508" y2="24089"/>
                        <a14:foregroundMark x1="63770" y1="22201" x2="63770" y2="22201"/>
                        <a14:foregroundMark x1="18262" y1="30469" x2="18262" y2="30469"/>
                        <a14:foregroundMark x1="15039" y1="34310" x2="15039" y2="34310"/>
                      </a14:backgroundRemoval>
                    </a14:imgEffect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9" b="22944"/>
          <a:stretch/>
        </p:blipFill>
        <p:spPr>
          <a:xfrm>
            <a:off x="3049348" y="63013"/>
            <a:ext cx="1725051" cy="15695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A75C1DD3-65DC-45F5-B7D0-6330FB260B5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89974" l="8105" r="93457">
                        <a14:foregroundMark x1="90430" y1="39388" x2="91797" y2="37695"/>
                        <a14:foregroundMark x1="92969" y1="69401" x2="92969" y2="69401"/>
                        <a14:foregroundMark x1="10449" y1="47331" x2="8203" y2="47526"/>
                        <a14:foregroundMark x1="93262" y1="36003" x2="93457" y2="37240"/>
                        <a14:foregroundMark x1="70508" y1="24089" x2="70508" y2="24089"/>
                        <a14:foregroundMark x1="63770" y1="22201" x2="63770" y2="22201"/>
                        <a14:foregroundMark x1="18262" y1="30469" x2="18262" y2="30469"/>
                        <a14:foregroundMark x1="15039" y1="34310" x2="15039" y2="34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9" b="22944"/>
          <a:stretch/>
        </p:blipFill>
        <p:spPr>
          <a:xfrm>
            <a:off x="3057593" y="63013"/>
            <a:ext cx="1725051" cy="15695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0615CDFF-2213-4CBF-BC7A-2E53DEFBE67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61" b="89974" l="6543" r="95508">
                        <a14:foregroundMark x1="8594" y1="46289" x2="8594" y2="46289"/>
                        <a14:foregroundMark x1="6543" y1="61458" x2="6543" y2="61458"/>
                        <a14:foregroundMark x1="91113" y1="49674" x2="91113" y2="49674"/>
                        <a14:foregroundMark x1="91602" y1="36914" x2="91602" y2="36914"/>
                        <a14:foregroundMark x1="95508" y1="41862" x2="95508" y2="41862"/>
                        <a14:foregroundMark x1="93945" y1="32617" x2="93945" y2="32617"/>
                      </a14:backgroundRemoval>
                    </a14:imgEffect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68" b="21615"/>
          <a:stretch/>
        </p:blipFill>
        <p:spPr>
          <a:xfrm>
            <a:off x="8639256" y="177750"/>
            <a:ext cx="1381560" cy="124373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2C49FEEF-5F58-4029-A34D-30CC423AAA0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61" b="89974" l="6543" r="95508">
                        <a14:foregroundMark x1="8594" y1="46289" x2="8594" y2="46289"/>
                        <a14:foregroundMark x1="6543" y1="61458" x2="6543" y2="61458"/>
                        <a14:foregroundMark x1="91113" y1="49674" x2="91113" y2="49674"/>
                        <a14:foregroundMark x1="91602" y1="36914" x2="91602" y2="36914"/>
                        <a14:foregroundMark x1="95508" y1="41862" x2="95508" y2="41862"/>
                        <a14:foregroundMark x1="93945" y1="32617" x2="93945" y2="32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68" b="21615"/>
          <a:stretch/>
        </p:blipFill>
        <p:spPr>
          <a:xfrm>
            <a:off x="8611241" y="139079"/>
            <a:ext cx="1381560" cy="124373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553AA860-618A-41D4-B48D-AC6F351569E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1" b="89974" l="6934" r="92480">
                        <a14:foregroundMark x1="9766" y1="38346" x2="7031" y2="35677"/>
                        <a14:foregroundMark x1="92480" y1="34049" x2="92480" y2="34049"/>
                        <a14:foregroundMark x1="89355" y1="39974" x2="89355" y2="39974"/>
                        <a14:foregroundMark x1="88574" y1="29297" x2="88867" y2="30013"/>
                      </a14:backgroundRemoval>
                    </a14:imgEffect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29" b="30995"/>
          <a:stretch/>
        </p:blipFill>
        <p:spPr>
          <a:xfrm>
            <a:off x="6895330" y="174728"/>
            <a:ext cx="1684482" cy="115409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73B6E12E-D064-44C9-8B8C-B3BBE9DED52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1" b="89974" l="6934" r="92480">
                        <a14:foregroundMark x1="9766" y1="38346" x2="7031" y2="35677"/>
                        <a14:foregroundMark x1="92480" y1="34049" x2="92480" y2="34049"/>
                        <a14:foregroundMark x1="89355" y1="39974" x2="89355" y2="39974"/>
                        <a14:foregroundMark x1="88574" y1="29297" x2="88867" y2="30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29" b="30995"/>
          <a:stretch/>
        </p:blipFill>
        <p:spPr>
          <a:xfrm>
            <a:off x="6902429" y="153214"/>
            <a:ext cx="1684482" cy="115409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84778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 -3.33333E-6 L 0.0095 -3.33333E-6 C 0.01146 0.03496 0.01445 0.06644 0.01029 0.10209 C 0.00937 0.11019 0.00534 0.11598 0.00273 0.12292 C 0.00195 0.13426 -0.00026 0.14537 0.00026 0.15695 C 0.00117 0.17547 0.00404 0.19375 0.0069 0.21181 C 0.01107 0.23681 0.01484 0.25348 0.02357 0.27246 C 0.02838 0.28264 0.03281 0.29375 0.03867 0.30209 C 0.05065 0.31945 0.06471 0.33241 0.07695 0.34954 C 0.10404 0.38704 0.08997 0.37894 0.11693 0.38357 C 0.14922 0.38287 0.18971 0.39051 0.22357 0.37454 C 0.22773 0.37269 0.23138 0.36875 0.23529 0.36574 C 0.23776 0.35973 0.24114 0.35301 0.24114 0.34491 C 0.24114 0.31806 0.24062 0.30602 0.2319 0.28866 C 0.22969 0.28426 0.22734 0.27986 0.22448 0.27686 C 0.22083 0.27338 0.21667 0.27199 0.21276 0.26945 C 0.18997 0.27199 0.16706 0.2713 0.1444 0.27686 C 0.12877 0.28079 0.09857 0.29769 0.09857 0.29769 C 0.04388 0.3551 0.11693 0.27176 0.06784 0.35232 C 0.06198 0.36181 0.05377 0.36482 0.047 0.37176 C 0.03867 0.3801 0.03034 0.3882 0.02279 0.39838 C 0.01419 0.40996 0.01185 0.41829 0.0069 0.43241 C 0.01002 0.44861 0.01328 0.46482 0.01614 0.48125 C 0.02266 0.51945 0.01823 0.51598 0.03281 0.55093 C 0.04141 0.57176 0.05182 0.58102 0.06523 0.59098 C 0.0737 0.59699 0.08242 0.60139 0.09114 0.60579 C 0.09961 0.60996 0.10833 0.61227 0.11693 0.61621 C 0.12643 0.62014 0.13568 0.62639 0.14531 0.6294 C 0.15599 0.63287 0.16693 0.63334 0.17773 0.63542 C 0.18776 0.63195 0.19752 0.62477 0.20781 0.625 C 0.23646 0.6257 0.26497 0.63496 0.29362 0.63843 C 0.30833 0.64005 0.32305 0.63936 0.33776 0.63982 C 0.35664 0.64514 0.37604 0.64653 0.3944 0.65602 C 0.49049 0.70579 0.37825 0.67639 0.45781 0.69306 C 0.52838 0.67037 0.42734 0.69746 0.56367 0.70486 C 0.57057 0.70533 0.59453 0.68959 0.60534 0.68264 C 0.60859 0.67292 0.61419 0.66459 0.61523 0.65324 C 0.61979 0.60417 0.61758 0.6294 0.622 0.57755 C 0.62005 0.54746 0.62018 0.51667 0.61614 0.48727 C 0.61367 0.46968 0.59974 0.43635 0.59114 0.425 C 0.5845 0.41644 0.57669 0.41111 0.5694 0.40417 C 0.53164 0.40811 0.4957 0.40533 0.4595 0.425 C 0.4457 0.43241 0.4332 0.44607 0.4194 0.45324 C 0.39557 0.46528 0.36094 0.4676 0.33698 0.47246 C 0.32213 0.47547 0.30742 0.47871 0.29284 0.48287 C 0.22825 0.50093 0.27682 0.49028 0.2095 0.51528 C 0.20013 0.51875 0.19049 0.52037 0.18112 0.52269 C 0.15898 0.50811 0.15469 0.51042 0.13776 0.47686 C 0.13424 0.46968 0.13307 0.45973 0.13034 0.45162 C 0.12226 0.42871 0.10534 0.38357 0.10534 0.38357 C 0.10377 0.36806 0.09622 0.32223 0.10273 0.30209 C 0.10612 0.29213 0.11237 0.28635 0.11784 0.27986 C 0.12904 0.26644 0.14049 0.25324 0.15273 0.24283 C 0.16706 0.23056 0.18203 0.22107 0.197 0.21181 C 0.21719 0.19885 0.23867 0.18843 0.26029 0.18496 C 0.27213 0.18311 0.28411 0.18403 0.29609 0.18357 L 0.32448 0.18496 C 0.33242 0.18704 0.3401 0.1926 0.34779 0.19699 L 0.40612 0.2294 C 0.41523 0.23426 0.42435 0.23889 0.43359 0.24283 C 0.45599 0.25209 0.46693 0.25764 0.48945 0.26366 C 0.51094 0.26922 0.51849 0.26829 0.54114 0.26945 C 0.55833 0.27593 0.55156 0.27547 0.56107 0.27547 " pathEditMode="relative" ptsTypes="AAAAAAAAAAAAAAAAAAAAAAAAAAAAAAAAAAAAAAAAAAAAAAAAAAAAAAAAAAAAAAA">
                                      <p:cBhvr>
                                        <p:cTn id="228" dur="7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11 0.01574 L 0.01511 0.01574 C 0.05912 0.05625 0.00912 0.01412 0.07266 0.04977 C 0.08191 0.05486 0.09063 0.06273 0.09935 0.07037 C 0.12253 0.09074 0.15925 0.13403 0.17344 0.15926 C 0.17878 0.16875 0.18464 0.17708 0.18933 0.1875 C 0.19961 0.20995 0.21849 0.25718 0.21849 0.25718 C 0.22123 0.27153 0.22839 0.30486 0.22761 0.32083 C 0.22722 0.32894 0.22396 0.33588 0.22175 0.34306 C 0.21836 0.35463 0.21485 0.36597 0.21094 0.37708 C 0.20704 0.3882 0.20365 0.40046 0.19844 0.40972 C 0.19219 0.42083 0.18477 0.43056 0.17683 0.43773 C 0.16381 0.44954 0.15 0.45903 0.13594 0.46597 C 0.11784 0.47477 0.08933 0.47408 0.07097 0.47477 C 0.0487 0.47037 0.02631 0.46783 0.0043 0.46158 C -0.01119 0.45695 -0.02643 0.44931 -0.04153 0.44236 C -0.10833 0.41111 -0.09335 0.41921 -0.14075 0.3875 C -0.15455 0.36736 -0.18671 0.32083 -0.19153 0.30602 L -0.19817 0.28519 C -0.19635 0.25486 -0.19843 0.26042 -0.1707 0.23333 C -0.1621 0.225 -0.15455 0.21181 -0.14492 0.2081 C -0.1302 0.20278 -0.11562 0.19537 -0.10078 0.1919 C -0.06692 0.1838 -0.08411 0.18681 -0.04908 0.1831 C -0.03229 0.18357 0.04649 0.18079 0.08099 0.1919 C 0.09193 0.19537 0.10261 0.20185 0.11342 0.20671 L 0.14844 0.20533 C 0.1599 0.2044 0.17123 0.20116 0.18269 0.20232 C 0.19545 0.20347 0.21459 0.21366 0.22761 0.22014 C 0.23204 0.21806 0.23633 0.21435 0.24102 0.21412 C 0.24493 0.21389 0.27631 0.22361 0.2793 0.22454 C 0.30521 0.22361 0.33099 0.22454 0.35678 0.22153 C 0.3612 0.22107 0.36498 0.21528 0.36928 0.21412 C 0.37891 0.21181 0.39844 0.21111 0.39844 0.21111 C 0.4004 0.2088 0.40196 0.2037 0.4043 0.2037 C 0.43073 0.2037 0.42891 0.20648 0.44597 0.22755 C 0.45417 0.24769 0.46316 0.26644 0.46849 0.28958 C 0.47123 0.30162 0.47279 0.31458 0.47513 0.32662 C 0.47696 0.33565 0.47904 0.34445 0.48099 0.35347 C 0.48125 0.35833 0.48191 0.3632 0.48178 0.36829 C 0.48151 0.3882 0.48112 0.40232 0.47761 0.42014 C 0.4767 0.42454 0.47592 0.4294 0.47435 0.43333 C 0.47253 0.43796 0.46993 0.4412 0.46771 0.44514 C 0.45847 0.48634 0.47331 0.42315 0.44766 0.5044 C 0.42969 0.56158 0.44349 0.52384 0.41849 0.57708 C 0.41303 0.58866 0.40873 0.60208 0.40261 0.61273 C 0.39193 0.63125 0.38334 0.63449 0.37097 0.64676 C 0.3625 0.65509 0.35625 0.66204 0.34597 0.66597 C 0.33503 0.67014 0.3237 0.67083 0.31263 0.67338 C 0.2655 0.6706 0.30443 0.66829 0.27592 0.67778 C 0.25769 0.6838 0.22097 0.69421 0.22097 0.69421 C 0.19766 0.68472 0.17461 0.67176 0.15092 0.66597 C 0.13972 0.6632 0.12826 0.66898 0.1168 0.66898 C 0.10508 0.66898 0.09349 0.6669 0.08178 0.66597 C 0.0724 0.66296 0.06303 0.65857 0.05352 0.65718 C 0.04675 0.65602 0.04011 0.6581 0.03347 0.65857 L 0.00508 0.65995 C -0.07773 0.64167 -0.05 0.64144 -0.15234 0.65556 C -0.15585 0.65602 -0.15911 0.65949 -0.16237 0.66158 C -0.1638 0.66111 -0.16536 0.66134 -0.16653 0.65995 C -0.17265 0.65417 -0.17356 0.6463 -0.17656 0.63495 C -0.18489 0.60301 -0.18307 0.60926 -0.18984 0.57269 C -0.19049 0.5632 -0.19153 0.55394 -0.19153 0.54445 C -0.19153 0.53658 -0.19088 0.52847 -0.18984 0.52083 C -0.18841 0.50972 -0.18802 0.49722 -0.18411 0.4882 C -0.18216 0.4838 -0.18033 0.47894 -0.17825 0.47477 C -0.17031 0.45926 -0.16406 0.4507 -0.15325 0.43935 C -0.13671 0.42176 -0.14023 0.42408 -0.12734 0.42153 C -0.12656 0.42014 -0.12604 0.41783 -0.12487 0.41713 C -0.09231 0.39468 -0.11849 0.41458 -0.09244 0.4037 C -0.0121 0.37037 -0.0608 0.38519 -0.02825 0.3757 C -0.0246 0.37315 -0.02083 0.3713 -0.01744 0.36829 C -0.00937 0.36088 0.00599 0.34445 0.00599 0.34445 C 0.01094 0.33357 0.01329 0.32431 0.02175 0.32083 C 0.02474 0.31968 0.02787 0.32176 0.03099 0.32222 C 0.03204 0.31991 0.03308 0.31713 0.03425 0.31482 C 0.03581 0.31204 0.03803 0.31065 0.03933 0.30741 C 0.04011 0.30533 0.03972 0.30255 0.04011 0.3 C 0.04206 0.28611 0.0418 0.29421 0.0418 0.2838 " pathEditMode="relative" ptsTypes="AAAAAAAAAAAAAAAAAAAAAAAAAAAAAAAAAAAAAAAAAAAAAAAAAAAAAAAAAAAAAAAAAAAAAAAAAAAAAA">
                                      <p:cBhvr>
                                        <p:cTn id="230" dur="7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6 0.00741 L 0.01966 0.00741 C 0.01849 0.01713 0.01888 0.02801 0.01627 0.03681 C 0.00429 0.0794 -0.01784 0.10833 -0.04037 0.13171 C -0.06524 0.15741 -0.09427 0.17037 -0.11784 0.19977 C -0.15104 0.24144 -0.10834 0.18704 -0.15951 0.25764 C -0.18477 0.29259 -0.18412 0.29051 -0.20782 0.3169 C -0.20834 0.34213 -0.21172 0.36759 -0.20951 0.39236 C -0.20821 0.40648 -0.20222 0.41782 -0.19779 0.4294 C -0.19167 0.44583 -0.17813 0.4706 -0.16953 0.48125 C -0.14558 0.51088 -0.12969 0.51412 -0.09948 0.5287 C -0.09154 0.53264 -0.0836 0.53704 -0.07539 0.53912 C -0.0586 0.54352 0.00885 0.54769 0.01471 0.54792 C 0.04466 0.54931 0.07461 0.54907 0.10468 0.54954 C 0.12838 0.55093 0.18008 0.56296 0.20885 0.54352 C 0.21484 0.53935 0.21862 0.52824 0.22383 0.5213 C 0.23008 0.51296 0.23737 0.50718 0.24297 0.49769 C 0.25638 0.475 0.26836 0.44375 0.27552 0.41319 C 0.27995 0.39398 0.28268 0.37361 0.28633 0.35394 C 0.28659 0.34352 0.28776 0.3331 0.28711 0.32292 C 0.2858 0.29838 0.27942 0.28009 0.27135 0.26065 C 0.26185 0.23773 0.25416 0.22662 0.24049 0.21181 C 0.23294 0.20347 0.22539 0.19491 0.21718 0.18958 C 0.21185 0.18611 0.20599 0.18657 0.20052 0.18495 C 0.17617 0.19097 0.14974 0.1956 0.12552 0.20579 C 0.11406 0.21065 0.10286 0.21759 0.09127 0.22199 C 0.07721 0.22755 0.06276 0.2294 0.04883 0.23542 C 0.03659 0.24074 0.025 0.24977 0.01302 0.25625 C -0.003 0.26458 -0.01914 0.27245 -0.03529 0.27986 C -0.05391 0.28819 -0.07253 0.2963 -0.09115 0.30347 C -0.10443 0.3088 -0.11797 0.31134 -0.13112 0.3169 C -0.15534 0.32708 -0.20091 0.35208 -0.22279 0.37014 C -0.23047 0.37662 -0.2961 0.44398 -0.30612 0.45903 C -0.36797 0.55162 -0.30013 0.48241 -0.35873 0.53611 C -0.36146 0.54306 -0.36407 0.55023 -0.36706 0.55694 C -0.37084 0.56551 -0.37513 0.57292 -0.37943 0.58056 C -0.37709 0.6044 -0.37878 0.60162 -0.36537 0.625 C -0.34701 0.65694 -0.33933 0.66458 -0.31784 0.68426 C -0.3099 0.69167 -0.30209 0.69931 -0.29362 0.70509 C -0.26394 0.725 -0.22201 0.73565 -0.19362 0.74352 C -0.14766 0.75648 -0.10091 0.75718 -0.05456 0.75995 L 0.00794 0.75694 C 0.02109 0.75625 0.03424 0.7588 0.04713 0.75532 C 0.06198 0.75139 0.07591 0.7412 0.09049 0.73472 C 0.10156 0.72963 0.11263 0.72546 0.12383 0.7213 C 0.12604 0.7206 0.13047 0.71991 0.13047 0.71991 " pathEditMode="relative" ptsTypes="AAAAAAAAAAAAAAAAAAAAAAAAAAAAAAAAAAAAAAAAAAAAAA">
                                      <p:cBhvr>
                                        <p:cTn id="232" dur="7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 -0.00857 L 0.0112 -0.00857 C 0.01602 0.00116 0.02135 0.01018 0.02539 0.02083 C 0.03984 0.0588 0.04089 0.07708 0.04961 0.12315 C 0.05013 0.14051 0.05417 0.15856 0.0513 0.175 C 0.04844 0.19074 0.0405 0.20231 0.03372 0.21343 C 0.01563 0.24352 -0.01159 0.27338 -0.03463 0.28912 C -0.09948 0.3331 -0.06797 0.30231 -0.12383 0.32755 C -0.23281 0.37708 -0.16354 0.36412 -0.24792 0.37199 L -0.28711 0.3706 C -0.31016 0.36597 -0.3401 0.35301 -0.36133 0.33356 C -0.37083 0.32454 -0.37851 0.31018 -0.38789 0.30093 C -0.39388 0.29514 -0.40117 0.29491 -0.40716 0.28912 C -0.42266 0.27361 -0.43594 0.25093 -0.45208 0.23727 C -0.46484 0.22639 -0.47734 0.21412 -0.49049 0.20463 C -0.50156 0.19676 -0.51328 0.19213 -0.52461 0.18542 C -0.53164 0.18125 -0.53854 0.17639 -0.54544 0.17199 C -0.55911 0.17847 -0.57318 0.18194 -0.58633 0.1912 C -0.59401 0.19699 -0.6013 0.20579 -0.60716 0.21643 C -0.6138 0.2287 -0.62617 0.27106 -0.63125 0.2875 C -0.63164 0.30486 -0.6345 0.33565 -0.62799 0.35278 C -0.61875 0.37685 -0.60885 0.40069 -0.59622 0.41944 C -0.5862 0.43449 -0.57344 0.44306 -0.56133 0.45208 C -0.52891 0.47546 -0.51107 0.47454 -0.4763 0.48912 C -0.46445 0.49398 -0.45312 0.50231 -0.44128 0.50671 C -0.42226 0.51412 -0.38372 0.52454 -0.38372 0.52454 L -0.34375 0.52315 C -0.33346 0.52268 -0.32318 0.52361 -0.31289 0.52153 C -0.29844 0.51875 -0.28398 0.51343 -0.26966 0.50833 C -0.23841 0.49722 -0.20742 0.48472 -0.1763 0.47268 C -0.16406 0.46806 -0.15182 0.46343 -0.13958 0.45787 C -0.07031 0.42708 -0.09987 0.43773 -0.0513 0.42245 C -0.04141 0.42569 -0.0224 0.42963 -0.01211 0.44005 C -0.00208 0.45046 0.00859 0.46759 0.01628 0.4831 C 0.0276 0.50579 0.03763 0.53171 0.04544 0.55856 C 0.04779 0.5669 0.0487 0.57639 0.05039 0.58542 C 0.04753 0.60579 0.05013 0.59861 0.03464 0.61505 C -0.00781 0.65995 -0.04505 0.70393 -0.09375 0.72315 C -0.12109 0.7338 -0.14935 0.73495 -0.17708 0.74097 C -0.21237 0.73056 -0.2474 0.71713 -0.28294 0.70972 C -0.29505 0.70718 -0.30742 0.71134 -0.31966 0.71134 C -0.35299 0.71088 -0.41823 0.70718 -0.45456 0.70532 C -0.48997 0.69306 -0.50521 0.6912 -0.5388 0.66528 C -0.54844 0.65787 -0.55716 0.64653 -0.56628 0.63727 C -0.57799 0.6081 -0.58542 0.59444 -0.59206 0.56018 C -0.5944 0.54815 -0.59492 0.53542 -0.59622 0.52315 C -0.58997 0.45741 -0.59622 0.47616 -0.56966 0.41944 C -0.55768 0.39398 -0.54753 0.36412 -0.53216 0.34537 C -0.50521 0.3125 -0.49557 0.2956 -0.46706 0.27569 C -0.45768 0.26921 -0.4099 0.24907 -0.40625 0.24768 C -0.3487 0.22546 -0.36654 0.23056 -0.31211 0.22685 C -0.29349 0.22731 -0.27487 0.2287 -0.25625 0.22824 C -0.24648 0.22824 -0.23685 0.22407 -0.22708 0.22546 C -0.21471 0.22708 -0.20273 0.2338 -0.19049 0.23727 C -0.17187 0.24236 -0.16484 0.2419 -0.14622 0.24306 C -0.14101 0.23866 -0.13607 0.23241 -0.13047 0.22986 C -0.12292 0.22639 -0.11484 0.22801 -0.10716 0.22546 C -0.1013 0.22338 -0.09115 0.21643 -0.08463 0.21204 C -0.08086 0.21366 -0.08203 0.21505 -0.08047 0.21204 " pathEditMode="relative" ptsTypes="AAAAAAAAAAAAAAAAAAAAAAAAAAAAAAAAAAAAAAAAAAAAAAAAAAAAAAAAAAA">
                                      <p:cBhvr>
                                        <p:cTn id="234" dur="7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-0.00417 L 0.0039 -0.00417 C 0.00651 -0.00278 0.00937 -0.00254 0.01145 0.00023 C 0.01367 0.00301 0.01497 0.00787 0.0164 0.01204 C 0.0181 0.01644 0.02877 0.04884 0.0306 0.05648 L 0.03567 0.07708 C 0.03619 0.08611 0.03919 0.0956 0.03724 0.10394 C 0.03593 0.10972 0.03489 0.11597 0.03307 0.12153 C 0.03307 0.12176 0.025 0.14352 0.02226 0.14838 C 0.02005 0.15208 0.01497 0.15833 0.01224 0.16019 C 0.00846 0.16273 0.00455 0.16458 0.00065 0.16597 C -0.0112 0.17014 -0.00534 0.16875 -0.0194 0.1706 L -0.03269 0.17199 C -0.06433 0.16065 -0.02696 0.17315 -0.0569 0.16597 C -0.06355 0.16458 -0.07019 0.16204 -0.07683 0.16019 C -0.09727 0.16273 -0.08177 0.16158 -0.11016 0.16019 L -0.14935 0.15857 C -0.15743 0.15764 -0.1655 0.15579 -0.17357 0.15579 C -0.20612 0.15579 -0.2194 0.15255 -0.2444 0.1632 C -0.25078 0.16574 -0.25743 0.16783 -0.26355 0.17199 C -0.27214 0.17778 -0.2806 0.18449 -0.28855 0.19283 C -0.30235 0.20718 -0.32852 0.24005 -0.32852 0.24005 C -0.32969 0.24514 -0.33203 0.24954 -0.3319 0.25486 C -0.3306 0.28611 -0.32605 0.30625 -0.31771 0.33195 C -0.30834 0.36065 -0.30938 0.35417 -0.29857 0.37639 C -0.29597 0.38171 -0.29401 0.3882 -0.29102 0.39259 C -0.28868 0.3963 -0.28542 0.39722 -0.28269 0.4 C -0.27162 0.41227 -0.27904 0.41204 -0.26107 0.41945 C -0.24818 0.42454 -0.22605 0.42662 -0.21276 0.42824 C -0.19388 0.42732 -0.17487 0.42708 -0.15599 0.42523 C -0.14493 0.42408 -0.13386 0.41898 -0.12266 0.41945 C -0.07761 0.4206 -0.03269 0.42616 0.01224 0.42963 C 0.01927 0.43472 0.02604 0.44028 0.03307 0.44445 C 0.047 0.45301 0.06497 0.45903 0.07812 0.4713 C 0.08619 0.47847 0.09349 0.48796 0.10065 0.49792 C 0.1108 0.51181 0.12317 0.52269 0.12981 0.54236 C 0.13151 0.54722 0.13346 0.55185 0.13476 0.55718 C 0.13685 0.56528 0.13802 0.57408 0.13984 0.58218 C 0.14192 0.59167 0.14427 0.60093 0.14648 0.61042 C 0.14674 0.61829 0.14752 0.62616 0.14726 0.63403 C 0.14713 0.63912 0.14661 0.64421 0.1457 0.64884 C 0.14492 0.65232 0.14349 0.65486 0.14231 0.65787 C 0.13216 0.68264 0.11849 0.69329 0.10143 0.70972 C 0.09479 0.71597 0.08828 0.72292 0.08151 0.72894 C 0.07747 0.73241 0.07317 0.73496 0.06901 0.73773 C 0.06432 0.74097 0.05963 0.74421 0.05481 0.74676 C 0.0483 0.75023 0.02708 0.75833 0.02226 0.75996 C 0.01432 0.76273 0.00625 0.76597 -0.00183 0.76736 C -0.0099 0.76898 -0.01797 0.76829 -0.02605 0.76898 C -0.03438 0.76968 -0.04271 0.77083 -0.05105 0.77199 L -0.19024 0.77037 C -0.23217 0.76783 -0.26276 0.75718 -0.30274 0.74815 C -0.31498 0.74537 -0.32722 0.74421 -0.33933 0.74074 C -0.3918 0.72546 -0.44401 0.69283 -0.48933 0.64306 C -0.50469 0.62616 -0.52644 0.6044 -0.54024 0.58218 C -0.5573 0.55486 -0.57995 0.49769 -0.58776 0.46667 L -0.60599 0.39421 C -0.60547 0.37338 -0.60625 0.35255 -0.60443 0.33195 C -0.60248 0.31065 -0.5987 0.31134 -0.59193 0.29931 C -0.58503 0.28704 -0.5849 0.28171 -0.57605 0.26968 C -0.56888 0.25996 -0.56159 0.25023 -0.55352 0.24306 C -0.55183 0.24167 -0.55039 0.23958 -0.54857 0.23866 C -0.54519 0.23704 -0.53607 0.23519 -0.5319 0.23426 C -0.5224 0.22778 -0.51368 0.21621 -0.50352 0.21505 C -0.47644 0.21158 -0.44896 0.21574 -0.42188 0.22083 C -0.4142 0.22222 -0.37123 0.24375 -0.35938 0.24908 C -0.34831 0.25394 -0.31185 0.26875 -0.30183 0.2757 C -0.2875 0.28565 -0.27344 0.29722 -0.26016 0.31111 C -0.23815 0.33449 -0.22305 0.35116 -0.19857 0.37199 C -0.17969 0.38796 -0.1362 0.41528 -0.1194 0.42523 C -0.10534 0.43357 -0.09375 0.44097 -0.07943 0.44746 C -0.06107 0.45579 -0.04323 0.46898 -0.02435 0.4713 L 0.00065 0.47408 L 0.06484 0.46968 C 0.07005 0.46921 0.07539 0.46968 0.0806 0.46829 C 0.0875 0.46621 0.1013 0.45509 0.10651 0.45046 C 0.10664 0.45023 0.125 0.4338 0.1289 0.42685 C 0.13125 0.42269 0.13281 0.41783 0.13476 0.41343 C 0.13619 0.40602 0.1388 0.39908 0.13893 0.39121 C 0.13906 0.38218 0.13724 0.37315 0.13567 0.36458 C 0.13385 0.35533 0.13216 0.34583 0.1289 0.33796 C 0.12304 0.32292 0.11224 0.30787 0.10234 0.30232 C 0.09935 0.3007 0.06158 0.29097 0.05976 0.29051 C 0.00364 0.30093 0.01562 0.29583 -0.06524 0.33935 C -0.07709 0.34583 -0.08933 0.35093 -0.10105 0.35857 C -0.11133 0.36528 -0.12097 0.37477 -0.13099 0.38241 C -0.19453 0.4294 -0.1474 0.39306 -0.20183 0.42963 C -0.21446 0.4382 -0.22631 0.45023 -0.23933 0.45648 C -0.27396 0.47246 -0.3099 0.47917 -0.3444 0.4963 C -0.36797 0.5081 -0.37813 0.51482 -0.40105 0.52153 C -0.40456 0.52269 -0.40834 0.52246 -0.41185 0.52292 C -0.41797 0.52153 -0.41576 0.52153 -0.41849 0.52153 " pathEditMode="relative" ptsTypes="AAAAAAAAAAAAAAAAAAAAAAAAAAAAAAAAAAAAAAAAAAAAAAAAAAAAAAAAAAAAAAAAAAAAAAAAAAAAAAAAAAAAAAAAAAAA">
                                      <p:cBhvr>
                                        <p:cTn id="236" dur="7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CDC0E8F-6BE1-493F-B7C1-E417FBF2DFF9}"/>
</file>

<file path=customXml/itemProps2.xml><?xml version="1.0" encoding="utf-8"?>
<ds:datastoreItem xmlns:ds="http://schemas.openxmlformats.org/officeDocument/2006/customXml" ds:itemID="{C449DC76-3AC8-4229-B41C-CB490EFF665E}"/>
</file>

<file path=customXml/itemProps3.xml><?xml version="1.0" encoding="utf-8"?>
<ds:datastoreItem xmlns:ds="http://schemas.openxmlformats.org/officeDocument/2006/customXml" ds:itemID="{52EF5D53-DC00-40FA-8AED-DC9FA6460939}"/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26</Words>
  <Application>Microsoft Office PowerPoint</Application>
  <PresentationFormat>Широкий екран</PresentationFormat>
  <Paragraphs>26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6</cp:revision>
  <dcterms:created xsi:type="dcterms:W3CDTF">2026-02-27T09:46:32Z</dcterms:created>
  <dcterms:modified xsi:type="dcterms:W3CDTF">2026-02-27T10:47:33Z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