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285646" y="2085933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866796" y="2174396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47428" y="3833249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1316757">
            <a:off x="6650141" y="3889106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278573" y="383325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109551" y="5422607"/>
            <a:ext cx="1168465" cy="1092265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718571" y="5314148"/>
            <a:ext cx="1142728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376368" y="5369689"/>
            <a:ext cx="1292628" cy="1196306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1032CB1-80C9-48C8-BF78-42DA6E8E27E0}"/>
</file>

<file path=customXml/itemProps2.xml><?xml version="1.0" encoding="utf-8"?>
<ds:datastoreItem xmlns:ds="http://schemas.openxmlformats.org/officeDocument/2006/customXml" ds:itemID="{F5068DA8-120E-4FDE-9C65-EC1262D97DDA}"/>
</file>

<file path=customXml/itemProps3.xml><?xml version="1.0" encoding="utf-8"?>
<ds:datastoreItem xmlns:ds="http://schemas.openxmlformats.org/officeDocument/2006/customXml" ds:itemID="{BA5ADA32-B62B-4B30-B4EC-9BCE50D03BF9}"/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2026-02-18T18:01:02Z</dcterms:created>
  <dcterms:modified xsi:type="dcterms:W3CDTF">2026-02-27T09:19:22Z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