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5014359" y="786932"/>
            <a:ext cx="975560" cy="95342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6368" y="723072"/>
            <a:ext cx="1032710" cy="1054406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455270" y="751465"/>
            <a:ext cx="1175588" cy="1054406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1721996" y="743466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 rot="1783986">
            <a:off x="3343674" y="2201840"/>
            <a:ext cx="1237987" cy="1354396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866796" y="2174396"/>
            <a:ext cx="1270685" cy="1239820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1854099" y="2214915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6455270" y="2214915"/>
            <a:ext cx="1212233" cy="1154699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802975" y="3948240"/>
            <a:ext cx="1116411" cy="92723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5047428" y="3833249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 rot="21420909">
            <a:off x="6667890" y="3944761"/>
            <a:ext cx="1166752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3278573" y="383325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914865" y="5369689"/>
            <a:ext cx="1142728" cy="1135151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5194750" y="5336902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692834" y="5365271"/>
            <a:ext cx="1168465" cy="1200724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3376368" y="5369689"/>
            <a:ext cx="1292628" cy="1196306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59054" y="537942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A7435E1-1865-4694-91F0-E0FAF920F614}"/>
</file>

<file path=customXml/itemProps2.xml><?xml version="1.0" encoding="utf-8"?>
<ds:datastoreItem xmlns:ds="http://schemas.openxmlformats.org/officeDocument/2006/customXml" ds:itemID="{A81C2128-1160-409D-B42C-56BE1EB1937D}"/>
</file>

<file path=customXml/itemProps3.xml><?xml version="1.0" encoding="utf-8"?>
<ds:datastoreItem xmlns:ds="http://schemas.openxmlformats.org/officeDocument/2006/customXml" ds:itemID="{61022CD9-FCED-4FE5-8F27-4B9EE69DFDE5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10</cp:revision>
  <dcterms:created xsi:type="dcterms:W3CDTF">2026-02-18T18:01:02Z</dcterms:created>
  <dcterms:modified xsi:type="dcterms:W3CDTF">2026-02-27T09:42:50Z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