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343674" y="2201840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866796" y="2174396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802975" y="3948240"/>
            <a:ext cx="1116411" cy="92723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47428" y="3833249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1420909">
            <a:off x="6667890" y="3944761"/>
            <a:ext cx="1166752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278573" y="383325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194750" y="5336902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692834" y="5365271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376368" y="5369689"/>
            <a:ext cx="1292628" cy="1196306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B40D084-639E-4ECA-A39A-DA06EB393E97}"/>
</file>

<file path=customXml/itemProps2.xml><?xml version="1.0" encoding="utf-8"?>
<ds:datastoreItem xmlns:ds="http://schemas.openxmlformats.org/officeDocument/2006/customXml" ds:itemID="{62B978C7-1D0B-478E-AF98-5E8BA3A7C489}"/>
</file>

<file path=customXml/itemProps3.xml><?xml version="1.0" encoding="utf-8"?>
<ds:datastoreItem xmlns:ds="http://schemas.openxmlformats.org/officeDocument/2006/customXml" ds:itemID="{A7716A35-08AD-4424-A341-4251C63668E6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9</cp:revision>
  <dcterms:created xsi:type="dcterms:W3CDTF">2026-02-18T18:01:02Z</dcterms:created>
  <dcterms:modified xsi:type="dcterms:W3CDTF">2026-02-27T09:40:41Z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