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4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7974-69E3-4BC3-A15F-49CDB758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177D90-ACB2-4FD6-9404-FE43CCBBE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226271-2CBB-4ED4-A179-EE7CD2A2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3F4357-E641-45D1-82CA-1F04E41D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25A614-D2B2-4DB4-8EB9-E37B63D9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72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0599D-0DEF-466A-8BC0-0C62F064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E2A25F-C9CF-4B90-9DE6-77BEE9635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5142D0-EF50-4B65-BEAF-1FCC89E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7413A-D3B2-41AA-89A9-77995A68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EC9DE-41A8-4FAB-9A36-3CBB9788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3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1E21E2-59C5-4B50-B65E-70B1A220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919609-B660-40E8-BB40-75CD6748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CE395-EFDB-4F60-B3D5-5B743329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90796B-ECF2-4FCD-A5A6-C00A8225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0F977F-7637-4BEB-A950-84D79543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50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9A79B-5692-47F2-8CDC-4B431BB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053A85-E1A7-400E-9D83-848E304E4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ABDBC8-FB8B-42F9-8AE2-4479F5F6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A69409-3B72-4FFC-A9B2-80E7DC2A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3038B7-E7D3-4749-A359-8C5809BA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2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E524-D7AC-4618-8995-AB654F68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0D03CA-99E0-4CD0-B883-516F5CAC5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2B9DF2-7343-4367-842B-DCA21C2C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3F0157-C243-4FBA-B362-276DFB51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F04CE3-932B-45ED-83CA-23704629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6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17A97-1486-44DB-95D9-2414EDC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E5F889-05D8-4B84-80EA-30A51308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0B29FA-D991-4690-835E-07BA4F8BA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955DBE-A0FA-4A50-81FB-89BD78DD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C8FA86-ACE4-4535-8A5F-1AA720E0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AC282D-AD8C-4524-A4C6-46B95CD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80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DB593-FF48-4EAE-816E-05DCDCD3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640996-686D-443C-9719-13706E48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48A888-05A5-4159-8CF1-DC5FD92A9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B3D9D-B0D7-4D66-8D21-4B59D4892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93873A7-52C8-41E8-960D-CFDBEF984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4BEA80-A3DF-4335-8C3D-9A85798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7B5BB56-4B5B-43F7-96EA-7441F03F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8A2EBFE-1BCE-4C95-8C47-7AB75A82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0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EB71-2952-499E-ACEE-1DE071E6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8C8170C-E37B-47AE-B284-34979330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757EC7-7B06-423C-A2DD-220C9C24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69D8C6-CDA1-499E-B3AF-AF09D3A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53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1ABBF0F-7F85-4703-8A6A-DB12688E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4ADBF6-B305-4B6F-851F-B79E51E5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0170288-3A4C-414B-88C3-A7585CF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11F52-880E-4383-BF88-3048B72B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E2FD57-09A6-4EA8-8809-06519E2D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10118C-5555-450C-95C5-C363A178E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7EBCCA-A386-4D4F-BE99-37CAE9A8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BE0F8-EEA6-4FCC-95C6-A023771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A13F16-F654-4763-A428-FF775217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49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67CF0-4A00-4298-8432-8BC9489F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4594E2-2FD4-49D1-85AE-D237E1C88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8D588F-8734-4E7E-9DA3-ABDE274B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77EA1C-2ACC-4EC4-849E-BB93BC1D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8A01DA-3BB9-4D3B-BBBB-0DD3DF8B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321849-B1D4-43E0-86AE-4DB605AD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93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CFB3BD-22AA-49BF-9F84-FEDCC7BB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210202-C5BE-4AA4-ACCF-3418D860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0C7B86-F84A-4FE5-899E-252C85587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9743BE-A5B0-407A-A72B-A3C80BBB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1CE528-27B9-4A72-A4E8-AEE76EA4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4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5252D-288B-4569-B254-BA277E267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46D4F4-971B-409D-880A-F1854E2B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933" y="4567909"/>
            <a:ext cx="2153804" cy="21538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E80D4-FE36-4970-9EF0-838BC8BAF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" y="4652843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D81DB-4610-447B-A766-E47ED954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84" y="4819044"/>
            <a:ext cx="2170207" cy="217020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421C3-B869-41E6-963A-1992DCB61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8" y="4605490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8BCBFB-595E-4B38-85E7-3249BBE12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92" y="4779580"/>
            <a:ext cx="2220151" cy="2220151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grpSp>
        <p:nvGrpSpPr>
          <p:cNvPr id="10" name="Группа 10">
            <a:extLst>
              <a:ext uri="{FF2B5EF4-FFF2-40B4-BE49-F238E27FC236}">
                <a16:creationId xmlns:a16="http://schemas.microsoft.com/office/drawing/2014/main" id="{2B91D234-FAB4-4D64-8430-D44D76D62EC9}"/>
              </a:ext>
            </a:extLst>
          </p:cNvPr>
          <p:cNvGrpSpPr/>
          <p:nvPr/>
        </p:nvGrpSpPr>
        <p:grpSpPr>
          <a:xfrm>
            <a:off x="1655561" y="4176338"/>
            <a:ext cx="1049597" cy="1035384"/>
            <a:chOff x="1836478" y="3644733"/>
            <a:chExt cx="1049597" cy="103538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D11CFE4-D024-4AEE-96E7-00117310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2" name="Прямоугольник 9">
              <a:extLst>
                <a:ext uri="{FF2B5EF4-FFF2-40B4-BE49-F238E27FC236}">
                  <a16:creationId xmlns:a16="http://schemas.microsoft.com/office/drawing/2014/main" id="{D3DC2444-E78D-4A36-A030-C8E8CA782914}"/>
                </a:ext>
              </a:extLst>
            </p:cNvPr>
            <p:cNvSpPr/>
            <p:nvPr/>
          </p:nvSpPr>
          <p:spPr>
            <a:xfrm>
              <a:off x="1893840" y="3714644"/>
              <a:ext cx="93487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3" name="Группа 11">
            <a:extLst>
              <a:ext uri="{FF2B5EF4-FFF2-40B4-BE49-F238E27FC236}">
                <a16:creationId xmlns:a16="http://schemas.microsoft.com/office/drawing/2014/main" id="{3B8756C9-8EC6-42B9-9E2A-897EDC405335}"/>
              </a:ext>
            </a:extLst>
          </p:cNvPr>
          <p:cNvGrpSpPr/>
          <p:nvPr/>
        </p:nvGrpSpPr>
        <p:grpSpPr>
          <a:xfrm>
            <a:off x="228275" y="3658646"/>
            <a:ext cx="1049597" cy="1035384"/>
            <a:chOff x="1836478" y="3644733"/>
            <a:chExt cx="1049597" cy="10353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919130A-AC7A-4E64-BFA8-E3A1B2F2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5" name="Прямоугольник 13">
              <a:extLst>
                <a:ext uri="{FF2B5EF4-FFF2-40B4-BE49-F238E27FC236}">
                  <a16:creationId xmlns:a16="http://schemas.microsoft.com/office/drawing/2014/main" id="{546FE4B8-6828-4257-B02A-834838483C84}"/>
                </a:ext>
              </a:extLst>
            </p:cNvPr>
            <p:cNvSpPr/>
            <p:nvPr/>
          </p:nvSpPr>
          <p:spPr>
            <a:xfrm>
              <a:off x="1889031" y="3714644"/>
              <a:ext cx="9444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6" name="Группа 14">
            <a:extLst>
              <a:ext uri="{FF2B5EF4-FFF2-40B4-BE49-F238E27FC236}">
                <a16:creationId xmlns:a16="http://schemas.microsoft.com/office/drawing/2014/main" id="{692B2DB3-E717-4F68-AF15-77579D796531}"/>
              </a:ext>
            </a:extLst>
          </p:cNvPr>
          <p:cNvGrpSpPr/>
          <p:nvPr/>
        </p:nvGrpSpPr>
        <p:grpSpPr>
          <a:xfrm>
            <a:off x="1152512" y="2970680"/>
            <a:ext cx="1049597" cy="1035384"/>
            <a:chOff x="1836478" y="3644733"/>
            <a:chExt cx="1049597" cy="103538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1857F54-D2EF-4AED-BF6C-22565514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8" name="Прямоугольник 16">
              <a:extLst>
                <a:ext uri="{FF2B5EF4-FFF2-40B4-BE49-F238E27FC236}">
                  <a16:creationId xmlns:a16="http://schemas.microsoft.com/office/drawing/2014/main" id="{60D4A7FB-FB23-4DD0-82D7-58C394900F00}"/>
                </a:ext>
              </a:extLst>
            </p:cNvPr>
            <p:cNvSpPr/>
            <p:nvPr/>
          </p:nvSpPr>
          <p:spPr>
            <a:xfrm>
              <a:off x="1876208" y="3714644"/>
              <a:ext cx="97013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тра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9" name="Группа 17">
            <a:extLst>
              <a:ext uri="{FF2B5EF4-FFF2-40B4-BE49-F238E27FC236}">
                <a16:creationId xmlns:a16="http://schemas.microsoft.com/office/drawing/2014/main" id="{764765BF-81E6-45CC-9D32-61E9B0EA9617}"/>
              </a:ext>
            </a:extLst>
          </p:cNvPr>
          <p:cNvGrpSpPr/>
          <p:nvPr/>
        </p:nvGrpSpPr>
        <p:grpSpPr>
          <a:xfrm>
            <a:off x="288731" y="2282714"/>
            <a:ext cx="1049597" cy="1035384"/>
            <a:chOff x="1836478" y="3644733"/>
            <a:chExt cx="1049597" cy="103538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FD01A53-62FE-40D6-B6F6-3ECB8528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1" name="Прямоугольник 19">
              <a:extLst>
                <a:ext uri="{FF2B5EF4-FFF2-40B4-BE49-F238E27FC236}">
                  <a16:creationId xmlns:a16="http://schemas.microsoft.com/office/drawing/2014/main" id="{EF46D997-7EB8-4B3F-9ED0-291519ED14E3}"/>
                </a:ext>
              </a:extLst>
            </p:cNvPr>
            <p:cNvSpPr/>
            <p:nvPr/>
          </p:nvSpPr>
          <p:spPr>
            <a:xfrm>
              <a:off x="1901856" y="3714644"/>
              <a:ext cx="9188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2" name="Группа 20">
            <a:extLst>
              <a:ext uri="{FF2B5EF4-FFF2-40B4-BE49-F238E27FC236}">
                <a16:creationId xmlns:a16="http://schemas.microsoft.com/office/drawing/2014/main" id="{0D115C05-5B0E-4952-ABC7-CD08FD0218AF}"/>
              </a:ext>
            </a:extLst>
          </p:cNvPr>
          <p:cNvGrpSpPr/>
          <p:nvPr/>
        </p:nvGrpSpPr>
        <p:grpSpPr>
          <a:xfrm>
            <a:off x="1560253" y="1746009"/>
            <a:ext cx="1049597" cy="1035384"/>
            <a:chOff x="1836478" y="3644733"/>
            <a:chExt cx="1049597" cy="10353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968E68F-DB7E-49C7-9CA0-471DA3358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4" name="Прямоугольник 22">
              <a:extLst>
                <a:ext uri="{FF2B5EF4-FFF2-40B4-BE49-F238E27FC236}">
                  <a16:creationId xmlns:a16="http://schemas.microsoft.com/office/drawing/2014/main" id="{A92BDA3A-695D-4162-86CD-5CA3CDCB49A7}"/>
                </a:ext>
              </a:extLst>
            </p:cNvPr>
            <p:cNvSpPr/>
            <p:nvPr/>
          </p:nvSpPr>
          <p:spPr>
            <a:xfrm>
              <a:off x="1894609" y="3714644"/>
              <a:ext cx="93333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сто</a:t>
              </a:r>
            </a:p>
          </p:txBody>
        </p:sp>
      </p:grpSp>
      <p:grpSp>
        <p:nvGrpSpPr>
          <p:cNvPr id="25" name="Группа 23">
            <a:extLst>
              <a:ext uri="{FF2B5EF4-FFF2-40B4-BE49-F238E27FC236}">
                <a16:creationId xmlns:a16="http://schemas.microsoft.com/office/drawing/2014/main" id="{19B107F0-92EE-4629-B004-3B74910AD903}"/>
              </a:ext>
            </a:extLst>
          </p:cNvPr>
          <p:cNvGrpSpPr/>
          <p:nvPr/>
        </p:nvGrpSpPr>
        <p:grpSpPr>
          <a:xfrm>
            <a:off x="584535" y="1178382"/>
            <a:ext cx="1079143" cy="1035384"/>
            <a:chOff x="1821704" y="3644733"/>
            <a:chExt cx="1079143" cy="103538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DF55A74-4E0E-4004-918A-73D45347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7" name="Прямоугольник 25">
              <a:extLst>
                <a:ext uri="{FF2B5EF4-FFF2-40B4-BE49-F238E27FC236}">
                  <a16:creationId xmlns:a16="http://schemas.microsoft.com/office/drawing/2014/main" id="{6C00F697-3DE5-4C9F-BBC4-B120E35B2BED}"/>
                </a:ext>
              </a:extLst>
            </p:cNvPr>
            <p:cNvSpPr/>
            <p:nvPr/>
          </p:nvSpPr>
          <p:spPr>
            <a:xfrm>
              <a:off x="1821704" y="3714644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тны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8" name="Группа 26">
            <a:extLst>
              <a:ext uri="{FF2B5EF4-FFF2-40B4-BE49-F238E27FC236}">
                <a16:creationId xmlns:a16="http://schemas.microsoft.com/office/drawing/2014/main" id="{29E9EBB4-99E5-4B78-B004-13135F7BFFF6}"/>
              </a:ext>
            </a:extLst>
          </p:cNvPr>
          <p:cNvGrpSpPr/>
          <p:nvPr/>
        </p:nvGrpSpPr>
        <p:grpSpPr>
          <a:xfrm>
            <a:off x="1266995" y="288602"/>
            <a:ext cx="1049597" cy="1035384"/>
            <a:chOff x="1836478" y="3644733"/>
            <a:chExt cx="1049597" cy="103538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918630A-1E3F-40D4-89CC-1DFA78566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0" name="Прямоугольник 28">
              <a:extLst>
                <a:ext uri="{FF2B5EF4-FFF2-40B4-BE49-F238E27FC236}">
                  <a16:creationId xmlns:a16="http://schemas.microsoft.com/office/drawing/2014/main" id="{C4595C79-9F3B-4693-AA69-A6AC9B772705}"/>
                </a:ext>
              </a:extLst>
            </p:cNvPr>
            <p:cNvSpPr/>
            <p:nvPr/>
          </p:nvSpPr>
          <p:spPr>
            <a:xfrm>
              <a:off x="1867358" y="3714644"/>
              <a:ext cx="98783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пто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B56290B-877C-4D0C-AC0F-A147D76BDAE8}"/>
              </a:ext>
            </a:extLst>
          </p:cNvPr>
          <p:cNvGrpSpPr/>
          <p:nvPr/>
        </p:nvGrpSpPr>
        <p:grpSpPr>
          <a:xfrm>
            <a:off x="4053932" y="4176338"/>
            <a:ext cx="1049597" cy="1035384"/>
            <a:chOff x="1836478" y="3644733"/>
            <a:chExt cx="1049597" cy="103538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FFBA3EB-77EF-433B-B960-B04477DD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7A57124-8C04-46C3-9079-E1862ABE23A5}"/>
                </a:ext>
              </a:extLst>
            </p:cNvPr>
            <p:cNvSpPr/>
            <p:nvPr/>
          </p:nvSpPr>
          <p:spPr>
            <a:xfrm>
              <a:off x="1892012" y="3714644"/>
              <a:ext cx="93852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тля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F338740-C3ED-4E49-BDD2-54DED6280F28}"/>
              </a:ext>
            </a:extLst>
          </p:cNvPr>
          <p:cNvGrpSpPr/>
          <p:nvPr/>
        </p:nvGrpSpPr>
        <p:grpSpPr>
          <a:xfrm>
            <a:off x="2626646" y="3658646"/>
            <a:ext cx="1049597" cy="1035384"/>
            <a:chOff x="1836478" y="3644733"/>
            <a:chExt cx="1049597" cy="103538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F10F395-4845-41C2-B5A9-5D2D74A7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FE5C4BE-3A51-4B7C-AABC-3AA1EA16E77F}"/>
                </a:ext>
              </a:extLst>
            </p:cNvPr>
            <p:cNvSpPr/>
            <p:nvPr/>
          </p:nvSpPr>
          <p:spPr>
            <a:xfrm>
              <a:off x="1891500" y="3714644"/>
              <a:ext cx="9395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кте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8F79493-9E60-4F02-A99E-5B96D361C8D5}"/>
              </a:ext>
            </a:extLst>
          </p:cNvPr>
          <p:cNvGrpSpPr/>
          <p:nvPr/>
        </p:nvGrpSpPr>
        <p:grpSpPr>
          <a:xfrm>
            <a:off x="3481608" y="2970680"/>
            <a:ext cx="1188147" cy="1035384"/>
            <a:chOff x="1767203" y="3644733"/>
            <a:chExt cx="1188147" cy="1035384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A61701-420B-46CA-9489-B38F2BE8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40672E8-1F0D-4DC8-A9FD-CE218634D8F6}"/>
                </a:ext>
              </a:extLst>
            </p:cNvPr>
            <p:cNvSpPr/>
            <p:nvPr/>
          </p:nvSpPr>
          <p:spPr>
            <a:xfrm>
              <a:off x="1767203" y="3714644"/>
              <a:ext cx="11881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шты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D3D062E-B197-4BDB-B043-DA734BB91819}"/>
              </a:ext>
            </a:extLst>
          </p:cNvPr>
          <p:cNvGrpSpPr/>
          <p:nvPr/>
        </p:nvGrpSpPr>
        <p:grpSpPr>
          <a:xfrm>
            <a:off x="2687102" y="2282714"/>
            <a:ext cx="1049597" cy="1035384"/>
            <a:chOff x="1836478" y="3644733"/>
            <a:chExt cx="1049597" cy="103538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AA77DB3-154E-470C-B2F4-165E0B871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704653E-0415-4176-B9AA-718FE0244913}"/>
                </a:ext>
              </a:extLst>
            </p:cNvPr>
            <p:cNvSpPr/>
            <p:nvPr/>
          </p:nvSpPr>
          <p:spPr>
            <a:xfrm>
              <a:off x="1873867" y="3714644"/>
              <a:ext cx="97481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рте</a:t>
              </a:r>
            </a:p>
          </p:txBody>
        </p:sp>
      </p:grpSp>
      <p:grpSp>
        <p:nvGrpSpPr>
          <p:cNvPr id="43" name="Группа 45">
            <a:extLst>
              <a:ext uri="{FF2B5EF4-FFF2-40B4-BE49-F238E27FC236}">
                <a16:creationId xmlns:a16="http://schemas.microsoft.com/office/drawing/2014/main" id="{41063BAC-799E-4DF2-A403-C797B9B5F9E3}"/>
              </a:ext>
            </a:extLst>
          </p:cNvPr>
          <p:cNvGrpSpPr/>
          <p:nvPr/>
        </p:nvGrpSpPr>
        <p:grpSpPr>
          <a:xfrm>
            <a:off x="2997680" y="1178382"/>
            <a:ext cx="1049597" cy="1035384"/>
            <a:chOff x="1836478" y="3644733"/>
            <a:chExt cx="1049597" cy="10353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6DBE9F9-D9D5-4821-836B-92D5536C3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5" name="Прямоугольник 47">
              <a:extLst>
                <a:ext uri="{FF2B5EF4-FFF2-40B4-BE49-F238E27FC236}">
                  <a16:creationId xmlns:a16="http://schemas.microsoft.com/office/drawing/2014/main" id="{43C14BF9-23C7-40F2-807B-73A91BF63AEA}"/>
                </a:ext>
              </a:extLst>
            </p:cNvPr>
            <p:cNvSpPr/>
            <p:nvPr/>
          </p:nvSpPr>
          <p:spPr>
            <a:xfrm>
              <a:off x="1836933" y="3714644"/>
              <a:ext cx="104868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6" name="Группа 48">
            <a:extLst>
              <a:ext uri="{FF2B5EF4-FFF2-40B4-BE49-F238E27FC236}">
                <a16:creationId xmlns:a16="http://schemas.microsoft.com/office/drawing/2014/main" id="{2BC88EA9-B37C-4E4A-A8FD-AAAF6E45334F}"/>
              </a:ext>
            </a:extLst>
          </p:cNvPr>
          <p:cNvGrpSpPr/>
          <p:nvPr/>
        </p:nvGrpSpPr>
        <p:grpSpPr>
          <a:xfrm>
            <a:off x="3665366" y="288602"/>
            <a:ext cx="1049597" cy="1035384"/>
            <a:chOff x="1836478" y="3644733"/>
            <a:chExt cx="1049597" cy="1035384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9EC39038-AA30-494A-BA84-F7337F8B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8" name="Прямоугольник 50">
              <a:extLst>
                <a:ext uri="{FF2B5EF4-FFF2-40B4-BE49-F238E27FC236}">
                  <a16:creationId xmlns:a16="http://schemas.microsoft.com/office/drawing/2014/main" id="{E51305C2-4D31-44F8-A228-46C0EAF25CC7}"/>
                </a:ext>
              </a:extLst>
            </p:cNvPr>
            <p:cNvSpPr/>
            <p:nvPr/>
          </p:nvSpPr>
          <p:spPr>
            <a:xfrm>
              <a:off x="1893456" y="3714644"/>
              <a:ext cx="93564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тхо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9" name="Группа 52">
            <a:extLst>
              <a:ext uri="{FF2B5EF4-FFF2-40B4-BE49-F238E27FC236}">
                <a16:creationId xmlns:a16="http://schemas.microsoft.com/office/drawing/2014/main" id="{711B0822-CBAD-41F2-96A0-5FD3DBDBB888}"/>
              </a:ext>
            </a:extLst>
          </p:cNvPr>
          <p:cNvGrpSpPr/>
          <p:nvPr/>
        </p:nvGrpSpPr>
        <p:grpSpPr>
          <a:xfrm>
            <a:off x="8637822" y="4176338"/>
            <a:ext cx="1049597" cy="1035384"/>
            <a:chOff x="1836478" y="3644733"/>
            <a:chExt cx="1049597" cy="103538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EDA9A95-F06A-4391-B8E4-B8087310D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1" name="Прямоугольник 54">
              <a:extLst>
                <a:ext uri="{FF2B5EF4-FFF2-40B4-BE49-F238E27FC236}">
                  <a16:creationId xmlns:a16="http://schemas.microsoft.com/office/drawing/2014/main" id="{E9F9CBE4-D171-481D-A99D-49FBE9CF002A}"/>
                </a:ext>
              </a:extLst>
            </p:cNvPr>
            <p:cNvSpPr/>
            <p:nvPr/>
          </p:nvSpPr>
          <p:spPr>
            <a:xfrm>
              <a:off x="1852965" y="3714644"/>
              <a:ext cx="101662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2" name="Группа 55">
            <a:extLst>
              <a:ext uri="{FF2B5EF4-FFF2-40B4-BE49-F238E27FC236}">
                <a16:creationId xmlns:a16="http://schemas.microsoft.com/office/drawing/2014/main" id="{3AF103B0-8634-4EB5-AE24-AC316F5EC09E}"/>
              </a:ext>
            </a:extLst>
          </p:cNvPr>
          <p:cNvGrpSpPr/>
          <p:nvPr/>
        </p:nvGrpSpPr>
        <p:grpSpPr>
          <a:xfrm>
            <a:off x="7210536" y="3658646"/>
            <a:ext cx="1049597" cy="1035384"/>
            <a:chOff x="1836478" y="3644733"/>
            <a:chExt cx="1049597" cy="1035384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92EC4309-2498-4E76-ACDB-79A56741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4" name="Прямоугольник 57">
              <a:extLst>
                <a:ext uri="{FF2B5EF4-FFF2-40B4-BE49-F238E27FC236}">
                  <a16:creationId xmlns:a16="http://schemas.microsoft.com/office/drawing/2014/main" id="{E3B13EE0-01EB-4ECF-989F-123E8B16B484}"/>
                </a:ext>
              </a:extLst>
            </p:cNvPr>
            <p:cNvSpPr/>
            <p:nvPr/>
          </p:nvSpPr>
          <p:spPr>
            <a:xfrm>
              <a:off x="1892205" y="3714644"/>
              <a:ext cx="9381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хто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8">
            <a:extLst>
              <a:ext uri="{FF2B5EF4-FFF2-40B4-BE49-F238E27FC236}">
                <a16:creationId xmlns:a16="http://schemas.microsoft.com/office/drawing/2014/main" id="{E673563F-52D6-49BA-9525-00A3C73A4224}"/>
              </a:ext>
            </a:extLst>
          </p:cNvPr>
          <p:cNvGrpSpPr/>
          <p:nvPr/>
        </p:nvGrpSpPr>
        <p:grpSpPr>
          <a:xfrm>
            <a:off x="8134773" y="2970680"/>
            <a:ext cx="1049597" cy="1035384"/>
            <a:chOff x="1836478" y="3644733"/>
            <a:chExt cx="1049597" cy="103538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7AFA0A8-4C4D-4CAD-B7C3-B0DC04A39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7" name="Прямоугольник 60">
              <a:extLst>
                <a:ext uri="{FF2B5EF4-FFF2-40B4-BE49-F238E27FC236}">
                  <a16:creationId xmlns:a16="http://schemas.microsoft.com/office/drawing/2014/main" id="{C6C85AE3-0C11-44F2-A96C-4597D68E10D9}"/>
                </a:ext>
              </a:extLst>
            </p:cNvPr>
            <p:cNvSpPr/>
            <p:nvPr/>
          </p:nvSpPr>
          <p:spPr>
            <a:xfrm>
              <a:off x="1859024" y="3714644"/>
              <a:ext cx="100450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бти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8" name="Группа 61">
            <a:extLst>
              <a:ext uri="{FF2B5EF4-FFF2-40B4-BE49-F238E27FC236}">
                <a16:creationId xmlns:a16="http://schemas.microsoft.com/office/drawing/2014/main" id="{FD1BF0B8-4079-498E-82EC-AD66025CF911}"/>
              </a:ext>
            </a:extLst>
          </p:cNvPr>
          <p:cNvGrpSpPr/>
          <p:nvPr/>
        </p:nvGrpSpPr>
        <p:grpSpPr>
          <a:xfrm>
            <a:off x="7270992" y="2282714"/>
            <a:ext cx="1049597" cy="1035384"/>
            <a:chOff x="1836478" y="3644733"/>
            <a:chExt cx="1049597" cy="1035384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52303A6-738F-43D3-97F3-F550FA87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0" name="Прямоугольник 63">
              <a:extLst>
                <a:ext uri="{FF2B5EF4-FFF2-40B4-BE49-F238E27FC236}">
                  <a16:creationId xmlns:a16="http://schemas.microsoft.com/office/drawing/2014/main" id="{810EA8B9-873F-43DC-BC2D-CD28FAB5F3C9}"/>
                </a:ext>
              </a:extLst>
            </p:cNvPr>
            <p:cNvSpPr/>
            <p:nvPr/>
          </p:nvSpPr>
          <p:spPr>
            <a:xfrm>
              <a:off x="1907689" y="3714644"/>
              <a:ext cx="90717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тса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1" name="Группа 64">
            <a:extLst>
              <a:ext uri="{FF2B5EF4-FFF2-40B4-BE49-F238E27FC236}">
                <a16:creationId xmlns:a16="http://schemas.microsoft.com/office/drawing/2014/main" id="{BBD9C217-6CD0-4618-8AF7-4D22FCF81FEF}"/>
              </a:ext>
            </a:extLst>
          </p:cNvPr>
          <p:cNvGrpSpPr/>
          <p:nvPr/>
        </p:nvGrpSpPr>
        <p:grpSpPr>
          <a:xfrm>
            <a:off x="8526939" y="1746009"/>
            <a:ext cx="1080745" cy="1035384"/>
            <a:chOff x="1820903" y="3644733"/>
            <a:chExt cx="1080745" cy="1035384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B654BA4-C729-4322-8FFE-17A10359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3" name="Прямоугольник 66">
              <a:extLst>
                <a:ext uri="{FF2B5EF4-FFF2-40B4-BE49-F238E27FC236}">
                  <a16:creationId xmlns:a16="http://schemas.microsoft.com/office/drawing/2014/main" id="{8EA62AC5-17D4-4502-8F8C-2FC34D8EFC57}"/>
                </a:ext>
              </a:extLst>
            </p:cNvPr>
            <p:cNvSpPr/>
            <p:nvPr/>
          </p:nvSpPr>
          <p:spPr>
            <a:xfrm>
              <a:off x="1820903" y="3714644"/>
              <a:ext cx="108074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в</a:t>
              </a:r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тю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4" name="Группа 67">
            <a:extLst>
              <a:ext uri="{FF2B5EF4-FFF2-40B4-BE49-F238E27FC236}">
                <a16:creationId xmlns:a16="http://schemas.microsoft.com/office/drawing/2014/main" id="{43150990-1588-49B7-B4F6-A5781682E92A}"/>
              </a:ext>
            </a:extLst>
          </p:cNvPr>
          <p:cNvGrpSpPr/>
          <p:nvPr/>
        </p:nvGrpSpPr>
        <p:grpSpPr>
          <a:xfrm>
            <a:off x="7572408" y="1178382"/>
            <a:ext cx="1067921" cy="1035384"/>
            <a:chOff x="1827316" y="3644733"/>
            <a:chExt cx="1067921" cy="103538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8B92980-E652-4F8D-8AF1-C8C330E7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6" name="Прямоугольник 69">
              <a:extLst>
                <a:ext uri="{FF2B5EF4-FFF2-40B4-BE49-F238E27FC236}">
                  <a16:creationId xmlns:a16="http://schemas.microsoft.com/office/drawing/2014/main" id="{4C363DF0-3B74-47E6-B393-AB6D70032885}"/>
                </a:ext>
              </a:extLst>
            </p:cNvPr>
            <p:cNvSpPr/>
            <p:nvPr/>
          </p:nvSpPr>
          <p:spPr>
            <a:xfrm>
              <a:off x="1827316" y="3714644"/>
              <a:ext cx="106792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шту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7" name="Группа 70">
            <a:extLst>
              <a:ext uri="{FF2B5EF4-FFF2-40B4-BE49-F238E27FC236}">
                <a16:creationId xmlns:a16="http://schemas.microsoft.com/office/drawing/2014/main" id="{9CEFF4EF-F02A-4E4F-9332-9B837BBE9393}"/>
              </a:ext>
            </a:extLst>
          </p:cNvPr>
          <p:cNvGrpSpPr/>
          <p:nvPr/>
        </p:nvGrpSpPr>
        <p:grpSpPr>
          <a:xfrm>
            <a:off x="8249256" y="288602"/>
            <a:ext cx="1049597" cy="1035384"/>
            <a:chOff x="1836478" y="3644733"/>
            <a:chExt cx="1049597" cy="1035384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4F8328F7-5E62-4FE3-A67C-EF325DE22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9" name="Прямоугольник 72">
              <a:extLst>
                <a:ext uri="{FF2B5EF4-FFF2-40B4-BE49-F238E27FC236}">
                  <a16:creationId xmlns:a16="http://schemas.microsoft.com/office/drawing/2014/main" id="{6FC2A515-E99A-4C36-934B-4D7238242607}"/>
                </a:ext>
              </a:extLst>
            </p:cNvPr>
            <p:cNvSpPr/>
            <p:nvPr/>
          </p:nvSpPr>
          <p:spPr>
            <a:xfrm>
              <a:off x="1885601" y="3714644"/>
              <a:ext cx="95135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тле</a:t>
              </a:r>
            </a:p>
          </p:txBody>
        </p:sp>
      </p:grpSp>
      <p:grpSp>
        <p:nvGrpSpPr>
          <p:cNvPr id="70" name="Группа 74">
            <a:extLst>
              <a:ext uri="{FF2B5EF4-FFF2-40B4-BE49-F238E27FC236}">
                <a16:creationId xmlns:a16="http://schemas.microsoft.com/office/drawing/2014/main" id="{0B4CFA4A-CD1F-4D35-9C33-5A90D39A761B}"/>
              </a:ext>
            </a:extLst>
          </p:cNvPr>
          <p:cNvGrpSpPr/>
          <p:nvPr/>
        </p:nvGrpSpPr>
        <p:grpSpPr>
          <a:xfrm>
            <a:off x="11032265" y="4176338"/>
            <a:ext cx="1049597" cy="1035384"/>
            <a:chOff x="1836478" y="3644733"/>
            <a:chExt cx="1049597" cy="1035384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CE720B0-0019-4F9E-8E1D-E02BE4D93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2" name="Прямоугольник 76">
              <a:extLst>
                <a:ext uri="{FF2B5EF4-FFF2-40B4-BE49-F238E27FC236}">
                  <a16:creationId xmlns:a16="http://schemas.microsoft.com/office/drawing/2014/main" id="{A3C5889D-B666-4C7E-9A69-D61A108E8CEB}"/>
                </a:ext>
              </a:extLst>
            </p:cNvPr>
            <p:cNvSpPr/>
            <p:nvPr/>
          </p:nvSpPr>
          <p:spPr>
            <a:xfrm>
              <a:off x="1878579" y="3714644"/>
              <a:ext cx="96539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вто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3" name="Группа 77">
            <a:extLst>
              <a:ext uri="{FF2B5EF4-FFF2-40B4-BE49-F238E27FC236}">
                <a16:creationId xmlns:a16="http://schemas.microsoft.com/office/drawing/2014/main" id="{211CD5FE-EB44-4D04-A1BF-5998A1BA3EA2}"/>
              </a:ext>
            </a:extLst>
          </p:cNvPr>
          <p:cNvGrpSpPr/>
          <p:nvPr/>
        </p:nvGrpSpPr>
        <p:grpSpPr>
          <a:xfrm>
            <a:off x="9604979" y="3658646"/>
            <a:ext cx="1049597" cy="1035384"/>
            <a:chOff x="1836478" y="3644733"/>
            <a:chExt cx="1049597" cy="1035384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CCC9D631-121D-46DC-BA77-4005923D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5" name="Прямоугольник 79">
              <a:extLst>
                <a:ext uri="{FF2B5EF4-FFF2-40B4-BE49-F238E27FC236}">
                  <a16:creationId xmlns:a16="http://schemas.microsoft.com/office/drawing/2014/main" id="{083F2F1E-254D-4E2F-BC76-E48080915008}"/>
                </a:ext>
              </a:extLst>
            </p:cNvPr>
            <p:cNvSpPr/>
            <p:nvPr/>
          </p:nvSpPr>
          <p:spPr>
            <a:xfrm>
              <a:off x="1898424" y="3714644"/>
              <a:ext cx="92570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6" name="Группа 80">
            <a:extLst>
              <a:ext uri="{FF2B5EF4-FFF2-40B4-BE49-F238E27FC236}">
                <a16:creationId xmlns:a16="http://schemas.microsoft.com/office/drawing/2014/main" id="{1C4D0AE3-1FEF-4AE6-9946-FD5F6826B15C}"/>
              </a:ext>
            </a:extLst>
          </p:cNvPr>
          <p:cNvGrpSpPr/>
          <p:nvPr/>
        </p:nvGrpSpPr>
        <p:grpSpPr>
          <a:xfrm>
            <a:off x="10514346" y="2970680"/>
            <a:ext cx="1079334" cy="1035384"/>
            <a:chOff x="1821608" y="3644733"/>
            <a:chExt cx="1079334" cy="1035384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2EFC1E3-E1D7-4832-96C9-E281992F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8" name="Прямоугольник 82">
              <a:extLst>
                <a:ext uri="{FF2B5EF4-FFF2-40B4-BE49-F238E27FC236}">
                  <a16:creationId xmlns:a16="http://schemas.microsoft.com/office/drawing/2014/main" id="{F219FAB9-3D9C-44AC-AFC0-268E95E09A8E}"/>
                </a:ext>
              </a:extLst>
            </p:cNvPr>
            <p:cNvSpPr/>
            <p:nvPr/>
          </p:nvSpPr>
          <p:spPr>
            <a:xfrm>
              <a:off x="1821608" y="3714644"/>
              <a:ext cx="10793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тмо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9" name="Группа 83">
            <a:extLst>
              <a:ext uri="{FF2B5EF4-FFF2-40B4-BE49-F238E27FC236}">
                <a16:creationId xmlns:a16="http://schemas.microsoft.com/office/drawing/2014/main" id="{EC019564-DA59-4C53-9812-E54943B87632}"/>
              </a:ext>
            </a:extLst>
          </p:cNvPr>
          <p:cNvGrpSpPr/>
          <p:nvPr/>
        </p:nvGrpSpPr>
        <p:grpSpPr>
          <a:xfrm>
            <a:off x="9665435" y="2282714"/>
            <a:ext cx="1049597" cy="1035384"/>
            <a:chOff x="1836478" y="3644733"/>
            <a:chExt cx="1049597" cy="1035384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9B0E95D-480E-4753-B6A4-CF9227B38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1" name="Прямоугольник 85">
              <a:extLst>
                <a:ext uri="{FF2B5EF4-FFF2-40B4-BE49-F238E27FC236}">
                  <a16:creationId xmlns:a16="http://schemas.microsoft.com/office/drawing/2014/main" id="{067D1DB2-3FD2-4FEF-B9C4-C70A57D76723}"/>
                </a:ext>
              </a:extLst>
            </p:cNvPr>
            <p:cNvSpPr/>
            <p:nvPr/>
          </p:nvSpPr>
          <p:spPr>
            <a:xfrm>
              <a:off x="1907208" y="3714644"/>
              <a:ext cx="9081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стя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82" name="Группа 86">
            <a:extLst>
              <a:ext uri="{FF2B5EF4-FFF2-40B4-BE49-F238E27FC236}">
                <a16:creationId xmlns:a16="http://schemas.microsoft.com/office/drawing/2014/main" id="{2D834AEB-56D3-479E-B350-08CE20F21DAA}"/>
              </a:ext>
            </a:extLst>
          </p:cNvPr>
          <p:cNvGrpSpPr/>
          <p:nvPr/>
        </p:nvGrpSpPr>
        <p:grpSpPr>
          <a:xfrm>
            <a:off x="10936957" y="1746009"/>
            <a:ext cx="1049597" cy="1035384"/>
            <a:chOff x="1836478" y="3644733"/>
            <a:chExt cx="1049597" cy="103538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6D3B5D4-2069-4ADA-9E1D-85732D52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4" name="Прямоугольник 88">
              <a:extLst>
                <a:ext uri="{FF2B5EF4-FFF2-40B4-BE49-F238E27FC236}">
                  <a16:creationId xmlns:a16="http://schemas.microsoft.com/office/drawing/2014/main" id="{7490F9E3-245D-4CBD-8EC5-BBA657E3AB44}"/>
                </a:ext>
              </a:extLst>
            </p:cNvPr>
            <p:cNvSpPr/>
            <p:nvPr/>
          </p:nvSpPr>
          <p:spPr>
            <a:xfrm>
              <a:off x="1881785" y="3714644"/>
              <a:ext cx="95898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что</a:t>
              </a:r>
            </a:p>
          </p:txBody>
        </p:sp>
      </p:grpSp>
      <p:grpSp>
        <p:nvGrpSpPr>
          <p:cNvPr id="85" name="Группа 89">
            <a:extLst>
              <a:ext uri="{FF2B5EF4-FFF2-40B4-BE49-F238E27FC236}">
                <a16:creationId xmlns:a16="http://schemas.microsoft.com/office/drawing/2014/main" id="{49DF3C76-2F0E-4D97-89C6-DAC9043D5A2B}"/>
              </a:ext>
            </a:extLst>
          </p:cNvPr>
          <p:cNvGrpSpPr/>
          <p:nvPr/>
        </p:nvGrpSpPr>
        <p:grpSpPr>
          <a:xfrm>
            <a:off x="9939600" y="1178382"/>
            <a:ext cx="1122423" cy="1035384"/>
            <a:chOff x="1800065" y="3644733"/>
            <a:chExt cx="1122423" cy="103538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A67F908E-2915-4205-B3D5-C492145B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7" name="Прямоугольник 91">
              <a:extLst>
                <a:ext uri="{FF2B5EF4-FFF2-40B4-BE49-F238E27FC236}">
                  <a16:creationId xmlns:a16="http://schemas.microsoft.com/office/drawing/2014/main" id="{C81CC25E-3D2A-4260-90CC-8DD5E6F54757}"/>
                </a:ext>
              </a:extLst>
            </p:cNvPr>
            <p:cNvSpPr/>
            <p:nvPr/>
          </p:nvSpPr>
          <p:spPr>
            <a:xfrm>
              <a:off x="1800065" y="3714644"/>
              <a:ext cx="112242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фты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900C4753-92C9-4F90-9A28-DD2E42E02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974" l="9961" r="90625">
                        <a14:foregroundMark x1="59082" y1="40755" x2="53809" y2="47396"/>
                        <a14:foregroundMark x1="53809" y1="47396" x2="53809" y2="47396"/>
                        <a14:foregroundMark x1="15527" y1="52018" x2="13086" y2="58529"/>
                        <a14:foregroundMark x1="88477" y1="65169" x2="87109" y2="53776"/>
                        <a14:foregroundMark x1="38672" y1="12760" x2="40039" y2="14193"/>
                        <a14:foregroundMark x1="29980" y1="19857" x2="30859" y2="21029"/>
                        <a14:foregroundMark x1="20020" y1="22786" x2="21582" y2="23242"/>
                        <a14:foregroundMark x1="35547" y1="25065" x2="36230" y2="23698"/>
                        <a14:foregroundMark x1="41309" y1="18359" x2="40430" y2="18359"/>
                        <a14:foregroundMark x1="25586" y1="26497" x2="25586" y2="26497"/>
                        <a14:foregroundMark x1="17578" y1="34375" x2="16699" y2="34831"/>
                        <a14:foregroundMark x1="89063" y1="33464" x2="88672" y2="34635"/>
                        <a14:foregroundMark x1="81152" y1="34831" x2="81152" y2="34831"/>
                        <a14:foregroundMark x1="82031" y1="34831" x2="82031" y2="34831"/>
                        <a14:foregroundMark x1="82422" y1="28906" x2="83789" y2="29622"/>
                        <a14:foregroundMark x1="87305" y1="25065" x2="87109" y2="24023"/>
                        <a14:foregroundMark x1="89063" y1="40885" x2="88867" y2="41341"/>
                        <a14:foregroundMark x1="18262" y1="78060" x2="18262" y2="78060"/>
                        <a14:foregroundMark x1="20703" y1="77604" x2="20215" y2="78190"/>
                        <a14:foregroundMark x1="17090" y1="79232" x2="17090" y2="80013"/>
                        <a14:foregroundMark x1="17578" y1="81901" x2="19824" y2="82357"/>
                        <a14:foregroundMark x1="43750" y1="84896" x2="50000" y2="85807"/>
                        <a14:foregroundMark x1="66211" y1="86068" x2="69824" y2="85612"/>
                        <a14:foregroundMark x1="80859" y1="83724" x2="85156" y2="82682"/>
                        <a14:foregroundMark x1="88477" y1="81641" x2="87598" y2="79102"/>
                        <a14:foregroundMark x1="86230" y1="78190" x2="90625" y2="79883"/>
                        <a14:foregroundMark x1="62891" y1="86198" x2="56445" y2="86198"/>
                        <a14:foregroundMark x1="54883" y1="86393" x2="46875" y2="85807"/>
                        <a14:foregroundMark x1="37305" y1="85482" x2="43750" y2="86068"/>
                        <a14:foregroundMark x1="36426" y1="86068" x2="28223" y2="84180"/>
                        <a14:foregroundMark x1="24707" y1="84180" x2="27539" y2="84180"/>
                        <a14:foregroundMark x1="18457" y1="83724" x2="13574" y2="81771"/>
                        <a14:foregroundMark x1="13379" y1="80143" x2="13379" y2="80143"/>
                        <a14:foregroundMark x1="14258" y1="77799" x2="14258" y2="77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4700308"/>
            <a:ext cx="1585796" cy="2378694"/>
          </a:xfrm>
          <a:prstGeom prst="rect">
            <a:avLst/>
          </a:prstGeom>
          <a:effectLst>
            <a:glow rad="127000">
              <a:srgbClr val="92D050">
                <a:alpha val="68000"/>
              </a:srgb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3727D-96B1-4DC6-B996-B7C3C33DA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5313" y1="41602" x2="33789" y2="52734"/>
                        <a14:foregroundMark x1="62402" y1="19727" x2="63965" y2="19271"/>
                        <a14:foregroundMark x1="42188" y1="19401" x2="43066" y2="19141"/>
                        <a14:foregroundMark x1="52930" y1="18099" x2="52930" y2="18099"/>
                        <a14:foregroundMark x1="48047" y1="14193" x2="48047" y2="14193"/>
                        <a14:foregroundMark x1="50879" y1="21940" x2="50879" y2="21940"/>
                        <a14:foregroundMark x1="69141" y1="23568" x2="69141" y2="23568"/>
                        <a14:foregroundMark x1="37988" y1="22786" x2="37988" y2="2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71" y="4409151"/>
            <a:ext cx="1903559" cy="2855339"/>
          </a:xfrm>
          <a:prstGeom prst="rect">
            <a:avLst/>
          </a:prstGeom>
          <a:effectLst>
            <a:glow rad="304800">
              <a:srgbClr val="FC3888">
                <a:alpha val="66000"/>
              </a:srgbClr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F9694BA-0F73-4B64-AE7D-64C68F348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54" b="89974" l="9961" r="89941">
                        <a14:foregroundMark x1="42285" y1="17188" x2="43164" y2="16602"/>
                        <a14:foregroundMark x1="54590" y1="19401" x2="55762" y2="20182"/>
                        <a14:foregroundMark x1="58496" y1="14258" x2="58105" y2="13346"/>
                        <a14:foregroundMark x1="57813" y1="13151" x2="57813" y2="13151"/>
                        <a14:foregroundMark x1="47168" y1="8854" x2="47168" y2="8854"/>
                        <a14:foregroundMark x1="64063" y1="17839" x2="64063" y2="1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1" y="4529900"/>
            <a:ext cx="1825912" cy="2738867"/>
          </a:xfrm>
          <a:prstGeom prst="rect">
            <a:avLst/>
          </a:prstGeom>
          <a:effectLst>
            <a:glow rad="215900">
              <a:srgbClr val="7030A0">
                <a:alpha val="68000"/>
              </a:srgbClr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65917B7-95B6-448A-BD79-713F807623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5723" y1="79818" x2="63770" y2="80013"/>
                        <a14:foregroundMark x1="69727" y1="80469" x2="74316" y2="77930"/>
                        <a14:foregroundMark x1="77148" y1="77279" x2="79004" y2="78255"/>
                        <a14:foregroundMark x1="63770" y1="81120" x2="53320" y2="82682"/>
                        <a14:foregroundMark x1="50684" y1="81771" x2="39551" y2="80664"/>
                        <a14:foregroundMark x1="32813" y1="80664" x2="25977" y2="77148"/>
                        <a14:foregroundMark x1="24512" y1="76953" x2="24316" y2="79362"/>
                        <a14:foregroundMark x1="24023" y1="77279" x2="21191" y2="78906"/>
                        <a14:foregroundMark x1="23535" y1="79036" x2="25684" y2="76497"/>
                        <a14:foregroundMark x1="25977" y1="75586" x2="21387" y2="77604"/>
                        <a14:foregroundMark x1="78125" y1="81576" x2="81152" y2="80143"/>
                        <a14:foregroundMark x1="81934" y1="79036" x2="80273" y2="77474"/>
                        <a14:foregroundMark x1="42578" y1="18555" x2="42578" y2="18555"/>
                        <a14:foregroundMark x1="51953" y1="17969" x2="51953" y2="17969"/>
                        <a14:foregroundMark x1="58105" y1="12565" x2="58105" y2="12565"/>
                        <a14:foregroundMark x1="64063" y1="19076" x2="64063" y2="19076"/>
                        <a14:foregroundMark x1="45215" y1="10482" x2="45508" y2="10807"/>
                        <a14:foregroundMark x1="64258" y1="19206" x2="63574" y2="19206"/>
                        <a14:foregroundMark x1="35254" y1="21875" x2="34766" y2="22396"/>
                        <a14:foregroundMark x1="35254" y1="23177" x2="35254" y2="2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4452232"/>
            <a:ext cx="1825911" cy="2738867"/>
          </a:xfrm>
          <a:prstGeom prst="rect">
            <a:avLst/>
          </a:prstGeom>
          <a:effectLst>
            <a:glow rad="241300">
              <a:schemeClr val="bg1">
                <a:alpha val="63000"/>
              </a:schemeClr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27B8E24-1C62-4F05-A7C6-95B39811A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74" y="261463"/>
            <a:ext cx="3437198" cy="36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1598 L 0.00533 -0.01598 C 0.01028 -0.02223 0.01549 -0.02801 0.02031 -0.03519 C 0.022 -0.0375 0.02343 -0.04051 0.02526 -0.0426 C 0.02903 -0.04676 0.03385 -0.04861 0.03698 -0.0544 C 0.04023 -0.06088 0.04323 -0.06783 0.047 -0.07361 C 0.05442 -0.08519 0.06328 -0.09375 0.07031 -0.10625 C 0.07448 -0.11366 0.07903 -0.12037 0.08281 -0.12848 C 0.10221 -0.16968 0.08854 -0.15255 0.11028 -0.18334 C 0.12005 -0.19699 0.13073 -0.2088 0.14036 -0.22315 C 0.14388 -0.22871 0.14739 -0.23426 0.15117 -0.23959 C 0.1552 -0.24514 0.16002 -0.24931 0.16367 -0.25579 C 0.16679 -0.26135 0.16823 -0.26945 0.17109 -0.275 C 0.17734 -0.28704 0.20494 -0.31922 0.20612 -0.32107 C 0.21054 -0.32755 0.21471 -0.33473 0.21953 -0.34028 C 0.24778 -0.37385 0.22018 -0.33334 0.24622 -0.36852 C 0.25026 -0.37385 0.25377 -0.38056 0.25781 -0.38611 C 0.26158 -0.39144 0.26575 -0.39584 0.26953 -0.40093 C 0.27356 -0.40672 0.27708 -0.41343 0.28112 -0.41875 C 0.29075 -0.43172 0.30052 -0.44375 0.31041 -0.45579 C 0.31445 -0.46088 0.31927 -0.46436 0.32291 -0.47061 C 0.32565 -0.4757 0.32864 -0.48033 0.33125 -0.48542 C 0.33307 -0.48912 0.33424 -0.49375 0.33619 -0.49723 C 0.33789 -0.50024 0.3401 -0.50232 0.34205 -0.50463 C 0.3431 -0.50764 0.3444 -0.51065 0.34531 -0.51366 C 0.34635 -0.51644 0.34674 -0.51991 0.34791 -0.52246 C 0.35013 -0.52824 0.35286 -0.53334 0.35533 -0.53889 C 0.35677 -0.5419 0.35781 -0.54537 0.3595 -0.54769 C 0.36093 -0.54977 0.36237 -0.55139 0.36367 -0.55371 C 0.36849 -0.56181 0.37421 -0.56899 0.37786 -0.57871 C 0.3806 -0.58611 0.37877 -0.58195 0.38372 -0.59074 C 0.38541 -0.59954 0.38359 -0.59121 0.38789 -0.60394 C 0.38867 -0.60649 0.38945 -0.60903 0.39036 -0.61135 C 0.3914 -0.61389 0.39257 -0.61621 0.39375 -0.61875 C 0.39427 -0.62014 0.39479 -0.62176 0.39544 -0.62315 " pathEditMode="relative" ptsTypes="AAAAAAAAAAAAAAAAAAAAAAAAAAAAAAAAAAA">
                                      <p:cBhvr>
                                        <p:cTn id="39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4.16667E-7 0.00023 C 0.00234 -0.00625 0.00495 -0.01181 0.00742 -0.01875 C 0.0082 -0.02084 0.00898 -0.02385 0.0099 -0.02593 C 0.01172 -0.02987 0.01419 -0.03172 0.01575 -0.03727 C 0.01732 -0.04352 0.01875 -0.05024 0.0207 -0.05579 C 0.02435 -0.06713 0.02878 -0.07524 0.03229 -0.0875 C 0.03437 -0.09445 0.03659 -0.10116 0.03854 -0.1088 C 0.04818 -0.14862 0.04141 -0.13218 0.05221 -0.16181 C 0.05703 -0.17524 0.06237 -0.18658 0.06719 -0.20047 C 0.06888 -0.20579 0.0707 -0.21112 0.07253 -0.21621 C 0.07461 -0.22176 0.07695 -0.2257 0.07878 -0.23195 C 0.08034 -0.23727 0.08099 -0.24514 0.08242 -0.25047 C 0.08555 -0.26227 0.09935 -0.29329 0.09987 -0.29514 C 0.10208 -0.30139 0.10417 -0.30834 0.10664 -0.31366 C 0.1207 -0.34607 0.1069 -0.30695 0.11992 -0.34098 C 0.12187 -0.34607 0.1237 -0.35255 0.12565 -0.35787 C 0.1276 -0.3632 0.12956 -0.36737 0.13151 -0.37223 C 0.13346 -0.37801 0.13529 -0.38449 0.13724 -0.38959 C 0.14206 -0.40209 0.14687 -0.41366 0.15182 -0.42524 C 0.15391 -0.43033 0.15625 -0.43357 0.15807 -0.43959 C 0.1595 -0.44468 0.16094 -0.44908 0.16224 -0.45394 C 0.16315 -0.45764 0.16367 -0.46204 0.16471 -0.46551 C 0.16549 -0.46829 0.16667 -0.47037 0.16758 -0.47246 C 0.1681 -0.47547 0.16875 -0.47848 0.16927 -0.48125 C 0.16979 -0.48403 0.16992 -0.48727 0.17057 -0.48982 C 0.17161 -0.49537 0.17305 -0.50024 0.17422 -0.50579 C 0.175 -0.50857 0.17552 -0.51204 0.1763 -0.51412 C 0.17708 -0.51621 0.17773 -0.51783 0.17839 -0.51991 C 0.18073 -0.52778 0.18359 -0.53473 0.18542 -0.54422 C 0.18685 -0.55139 0.18594 -0.54723 0.18841 -0.55579 C 0.18919 -0.56436 0.18828 -0.55625 0.19049 -0.56852 C 0.19089 -0.57107 0.19128 -0.57362 0.19167 -0.5757 C 0.19219 -0.57824 0.19284 -0.58033 0.19336 -0.58287 C 0.19362 -0.58426 0.19388 -0.58588 0.19427 -0.58704 " pathEditMode="relative" rAng="0" ptsTypes="AAAAAAAAAAAAAAAAAAAAAAAAAAAAAAAAAAA">
                                      <p:cBhvr>
                                        <p:cTn id="3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29352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24 L -2.29167E-6 0.00023 C -0.00247 -0.00649 -0.00508 -0.01227 -0.00755 -0.01945 C -0.00833 -0.02153 -0.00911 -0.02454 -0.01002 -0.02686 C -0.01185 -0.03079 -0.01432 -0.03264 -0.01588 -0.03843 C -0.01745 -0.04491 -0.01888 -0.05186 -0.02083 -0.05741 C -0.02448 -0.06922 -0.0289 -0.07755 -0.03242 -0.09005 C -0.0345 -0.09723 -0.03672 -0.10417 -0.03867 -0.11204 C -0.0483 -0.15278 -0.04153 -0.13612 -0.05234 -0.16644 C -0.05716 -0.18033 -0.0625 -0.1919 -0.06732 -0.20625 C -0.06901 -0.21158 -0.07083 -0.21713 -0.07265 -0.22246 C -0.07474 -0.22801 -0.07708 -0.23218 -0.0789 -0.23866 C -0.08047 -0.24399 -0.08112 -0.25209 -0.08255 -0.25764 C -0.08567 -0.26968 -0.09961 -0.30163 -0.10013 -0.30348 C -0.10234 -0.30996 -0.10442 -0.31713 -0.1069 -0.32246 C -0.12096 -0.35579 -0.10716 -0.31575 -0.12018 -0.3507 C -0.12213 -0.35579 -0.12396 -0.3625 -0.12591 -0.36806 C -0.12786 -0.37338 -0.12982 -0.37778 -0.13177 -0.38288 C -0.13372 -0.38866 -0.13554 -0.39538 -0.1375 -0.4007 C -0.14232 -0.41343 -0.14713 -0.42547 -0.15208 -0.43727 C -0.15416 -0.4426 -0.15651 -0.44584 -0.15833 -0.45209 C -0.15976 -0.45718 -0.1612 -0.46181 -0.1625 -0.46667 C -0.16341 -0.47061 -0.16393 -0.475 -0.16497 -0.47871 C -0.16575 -0.48149 -0.16692 -0.48357 -0.16784 -0.48588 C -0.16836 -0.48889 -0.16901 -0.4919 -0.16953 -0.49491 C -0.17005 -0.49769 -0.17018 -0.50093 -0.17083 -0.50371 C -0.17187 -0.50926 -0.1733 -0.51436 -0.17448 -0.52014 C -0.17526 -0.52292 -0.17578 -0.52639 -0.17656 -0.52871 C -0.17734 -0.53079 -0.17799 -0.53241 -0.17864 -0.5345 C -0.18099 -0.5426 -0.18385 -0.54977 -0.18567 -0.5595 C -0.18711 -0.5669 -0.1862 -0.56274 -0.18867 -0.57153 C -0.18945 -0.58033 -0.18854 -0.572 -0.19075 -0.5845 C -0.19114 -0.58727 -0.19153 -0.58982 -0.19192 -0.5919 C -0.19245 -0.59445 -0.1931 -0.59676 -0.19362 -0.59931 C -0.19388 -0.6007 -0.19414 -0.60232 -0.19453 -0.60348 " pathEditMode="relative" rAng="0" ptsTypes="AAAAAAAAAAAAAAAAAAAAAAAAAAAAAAAAAAA">
                                      <p:cBhvr>
                                        <p:cTn id="39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30139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23 L -3.95833E-6 0.00023 C -0.00507 -0.00648 -0.01041 -0.01227 -0.01549 -0.01944 C -0.01705 -0.02153 -0.01862 -0.02453 -0.02057 -0.02685 C -0.02421 -0.03078 -0.02929 -0.03264 -0.03242 -0.03842 C -0.03567 -0.0449 -0.03854 -0.05185 -0.04257 -0.0574 C -0.05 -0.06921 -0.05911 -0.07754 -0.06627 -0.09004 C -0.07044 -0.09722 -0.075 -0.10416 -0.07903 -0.11203 C -0.09869 -0.15278 -0.08489 -0.13611 -0.1069 -0.16643 C -0.11666 -0.18032 -0.1276 -0.1919 -0.1375 -0.20602 C -0.14088 -0.21134 -0.14466 -0.2169 -0.1483 -0.22222 C -0.1526 -0.22778 -0.15742 -0.23194 -0.16106 -0.23842 C -0.16432 -0.24375 -0.16562 -0.25185 -0.16849 -0.2574 C -0.17487 -0.26944 -0.20338 -0.30139 -0.20442 -0.30324 C -0.20898 -0.30972 -0.21315 -0.3169 -0.21823 -0.32222 C -0.24687 -0.35555 -0.21875 -0.31551 -0.24531 -0.35046 C -0.24934 -0.35555 -0.25299 -0.36227 -0.25703 -0.36782 C -0.26106 -0.37315 -0.26497 -0.37754 -0.26901 -0.38264 C -0.27291 -0.38842 -0.27669 -0.39514 -0.28073 -0.40046 C -0.29049 -0.41296 -0.30039 -0.425 -0.31041 -0.4368 C -0.31471 -0.44213 -0.31953 -0.44537 -0.32317 -0.45162 C -0.32617 -0.45671 -0.32903 -0.46134 -0.33164 -0.4662 C -0.33359 -0.47014 -0.33463 -0.47453 -0.33671 -0.47824 C -0.33828 -0.48102 -0.34075 -0.4831 -0.34257 -0.48541 C -0.34362 -0.48842 -0.34492 -0.49143 -0.34609 -0.49444 C -0.34713 -0.49722 -0.34739 -0.50046 -0.34869 -0.50324 C -0.35078 -0.50879 -0.35377 -0.51389 -0.35612 -0.51967 C -0.35768 -0.52245 -0.35885 -0.52592 -0.36041 -0.52824 C -0.36198 -0.53032 -0.36328 -0.53194 -0.36471 -0.53403 C -0.3694 -0.54213 -0.37526 -0.5493 -0.37903 -0.55903 C -0.3819 -0.56643 -0.38007 -0.56227 -0.38515 -0.57106 C -0.38671 -0.57986 -0.38489 -0.57153 -0.38932 -0.58403 C -0.3901 -0.5868 -0.39101 -0.58935 -0.39179 -0.59143 C -0.39283 -0.59398 -0.39414 -0.59629 -0.39518 -0.59884 C -0.3957 -0.60023 -0.39622 -0.60185 -0.397 -0.60278 " pathEditMode="relative" rAng="0" ptsTypes="AAAAAAAAAAAAAAAAAAAAAAAAAAAAAAAAAAA">
                                      <p:cBhvr>
                                        <p:cTn id="39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E9E055-1893-4AB8-9766-FD71FC1571AC}"/>
</file>

<file path=customXml/itemProps2.xml><?xml version="1.0" encoding="utf-8"?>
<ds:datastoreItem xmlns:ds="http://schemas.openxmlformats.org/officeDocument/2006/customXml" ds:itemID="{D4EA1DD1-FDC2-431D-BEE4-78E2A3E9CC3B}"/>
</file>

<file path=customXml/itemProps3.xml><?xml version="1.0" encoding="utf-8"?>
<ds:datastoreItem xmlns:ds="http://schemas.openxmlformats.org/officeDocument/2006/customXml" ds:itemID="{D6ABD6A6-9D02-4468-B229-63B6F8AB1954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Широкий екран</PresentationFormat>
  <Paragraphs>26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2026-02-27T09:02:52Z</dcterms:created>
  <dcterms:modified xsi:type="dcterms:W3CDTF">2026-02-27T09:39:23Z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