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9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0"/>
    <p:restoredTop sz="94634"/>
  </p:normalViewPr>
  <p:slideViewPr>
    <p:cSldViewPr snapToGrid="0">
      <p:cViewPr varScale="1">
        <p:scale>
          <a:sx n="100" d="100"/>
          <a:sy n="100" d="100"/>
        </p:scale>
        <p:origin x="6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5167EF-FC89-989D-D652-0420A19F16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C5834C1-BE11-F815-B97C-EEE26A46CA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A053F8-0A44-7FA8-C7E3-9A0A074D1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98E691-AAEF-5AF8-AC7C-3B34330C6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D0550-BC8B-92B2-E8E9-6D7D405BC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9386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6F947E-1265-6616-064A-9EC106527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0FE03D-0208-70A6-332B-F1318DC9D5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869906-888E-0C52-E6FA-4B31320C2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CA09A0-8292-1DB7-BDEF-4D1246B61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2CB344-45A2-2360-AA4B-4F38EBF4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9273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40CC6E8-923F-E7F5-DA77-8528831D56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DB5B3F-F0A4-62AB-82A3-E1ABB388C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2650D4-E743-733F-411E-CF656F1AC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08798F-723A-3A36-8AA5-C943CFFA2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7EEE4E-B4D6-AA71-30BF-23FD092D3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308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3065C-A42D-BFC2-4C17-ED25AC703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4B1AFC-88A1-BA61-4ED7-8A58ED385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F93FC1-FAD1-DC42-4C65-BF1E24A22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A0E2EF-7F45-22D8-EDC5-078BF1CCF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37E375-DB18-880B-136B-3B37C5FD0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6393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6247E6-CAAA-132A-48E2-6930E8921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560FA6-292B-EA1E-0370-29B8BB854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B37CA8-8AFE-2F29-CB66-BF1E3469F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870902-FE4C-08CD-A2CA-8BD2737C6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3B0565-82BE-DAD8-F825-63B851514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26005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71AA8B-BA2B-4A9F-F0F2-07E4829CB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8DFB61-9089-7E96-DB5C-E31EF37C7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47239D-D0B1-22E3-14BB-B537FFE39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C7B52C-C280-B5E8-F6F5-BB4BDD944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14CDB7-DCF7-AC96-3AC3-9CC955802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CF04E5-CFBA-4B26-4286-9985D0E83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2421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9EC2A2-5021-F5C7-D328-A240ADBED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62F2B1-9EFB-9746-2642-7DD9A2C69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97AC186-CEE3-9BD0-424D-58175FD51A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F34704D-C95D-CFFB-3AE4-2D315E9347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DC0C01B-65AC-913A-E437-2C9EA4B8DF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08CCAA8-7778-EF3C-28C5-D72BF985A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1E8A433-E5BA-3D59-96F1-C0408A4FE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7386DB9-05EB-7E2B-FF03-962F935EE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2894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0A736-89D6-0525-545F-40C36D850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188174-3049-C276-D7C6-81E2F89CC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B09AAD8-0EF2-21EA-9687-82DCDD54C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7083B1-CC97-9558-196D-3BE1296B9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9854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54569C4-B67D-D868-3577-4E61BD570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58DACD-4D04-83AB-1DC6-3CD30B336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700DA81-7B56-F23A-7D74-B645B60B0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5417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5D2439-9D29-0FFB-5BED-890A05377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4AF497-B2C0-B301-7BC6-06CCA5EB8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6E5FF6-504C-F411-1203-4A6480BF31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21BCC4-0D79-B729-2A8F-051C68C7A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DD1A14-9D08-52AD-6A3D-B8E82E86D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69C5E6-F4F0-29D3-B0E3-3F19B0B9E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4576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B21BE0-CA8D-6951-31B7-43B0DE3B6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09AA6B3-FEE0-A19F-88BB-8E818F5776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C90FFB7-E9B0-B762-E550-72FF3B1EB2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C691E64-4545-50CD-EBD8-EE10CCBF2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89BABB-7B6A-216D-A430-1D51926E6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69CE32-435E-01CD-80B9-22FB87065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0713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99F1D-8808-181A-D6C9-6D8676A00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32A13E-1D27-10AB-3AF4-3C050BEDA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75CA31-A2DD-C444-DDD8-6E4FDA19E1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C8A7A1-D0D7-C893-141C-3071ACD459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81D972-68D7-F15D-BBE3-A18478508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214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microsoft.com/office/2007/relationships/hdphoto" Target="../media/hdphoto1.wdp"/><Relationship Id="rId21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microsoft.com/office/2007/relationships/hdphoto" Target="../media/hdphoto2.wdp"/><Relationship Id="rId23" Type="http://schemas.openxmlformats.org/officeDocument/2006/relationships/image" Target="../media/image20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A9A9378-54EC-E685-CBB8-8AC38A849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-10340" y="0"/>
            <a:ext cx="122023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555BEF79-DB3C-4A94-8A0B-F47C5D50E251}"/>
              </a:ext>
            </a:extLst>
          </p:cNvPr>
          <p:cNvSpPr/>
          <p:nvPr/>
        </p:nvSpPr>
        <p:spPr>
          <a:xfrm>
            <a:off x="951682" y="582929"/>
            <a:ext cx="7609997" cy="1339929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E1B9AD7-B583-925A-C060-C72E464D9E8E}"/>
              </a:ext>
            </a:extLst>
          </p:cNvPr>
          <p:cNvSpPr/>
          <p:nvPr/>
        </p:nvSpPr>
        <p:spPr>
          <a:xfrm>
            <a:off x="951681" y="2052415"/>
            <a:ext cx="7609997" cy="1473376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D4793B64-3D65-396A-0387-6C708597A15E}"/>
              </a:ext>
            </a:extLst>
          </p:cNvPr>
          <p:cNvSpPr/>
          <p:nvPr/>
        </p:nvSpPr>
        <p:spPr>
          <a:xfrm>
            <a:off x="5014359" y="786932"/>
            <a:ext cx="975560" cy="953421"/>
          </a:xfrm>
          <a:custGeom>
            <a:avLst/>
            <a:gdLst/>
            <a:ahLst/>
            <a:cxnLst/>
            <a:rect l="l" t="t" r="r" b="b"/>
            <a:pathLst>
              <a:path w="3343344" h="1826776">
                <a:moveTo>
                  <a:pt x="0" y="0"/>
                </a:moveTo>
                <a:lnTo>
                  <a:pt x="3343344" y="0"/>
                </a:lnTo>
                <a:lnTo>
                  <a:pt x="3343344" y="1826776"/>
                </a:lnTo>
                <a:lnTo>
                  <a:pt x="0" y="18267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B6A1D69-545C-8E74-5FD0-9862D1D73252}"/>
              </a:ext>
            </a:extLst>
          </p:cNvPr>
          <p:cNvSpPr/>
          <p:nvPr/>
        </p:nvSpPr>
        <p:spPr>
          <a:xfrm>
            <a:off x="3376368" y="723072"/>
            <a:ext cx="1032710" cy="1054406"/>
          </a:xfrm>
          <a:custGeom>
            <a:avLst/>
            <a:gdLst/>
            <a:ahLst/>
            <a:cxnLst/>
            <a:rect l="l" t="t" r="r" b="b"/>
            <a:pathLst>
              <a:path w="2372531" h="2942674">
                <a:moveTo>
                  <a:pt x="0" y="0"/>
                </a:moveTo>
                <a:lnTo>
                  <a:pt x="2372532" y="0"/>
                </a:lnTo>
                <a:lnTo>
                  <a:pt x="2372532" y="2942674"/>
                </a:lnTo>
                <a:lnTo>
                  <a:pt x="0" y="29426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B184D97-75D6-CA6D-CFD2-A7F0A13DDEFE}"/>
              </a:ext>
            </a:extLst>
          </p:cNvPr>
          <p:cNvSpPr/>
          <p:nvPr/>
        </p:nvSpPr>
        <p:spPr>
          <a:xfrm>
            <a:off x="6455270" y="751465"/>
            <a:ext cx="1175588" cy="1054406"/>
          </a:xfrm>
          <a:custGeom>
            <a:avLst/>
            <a:gdLst/>
            <a:ahLst/>
            <a:cxnLst/>
            <a:rect l="l" t="t" r="r" b="b"/>
            <a:pathLst>
              <a:path w="3283214" h="3168302">
                <a:moveTo>
                  <a:pt x="0" y="0"/>
                </a:moveTo>
                <a:lnTo>
                  <a:pt x="3283214" y="0"/>
                </a:lnTo>
                <a:lnTo>
                  <a:pt x="3283214" y="3168302"/>
                </a:lnTo>
                <a:lnTo>
                  <a:pt x="0" y="31683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9" name="пенал">
            <a:extLst>
              <a:ext uri="{FF2B5EF4-FFF2-40B4-BE49-F238E27FC236}">
                <a16:creationId xmlns:a16="http://schemas.microsoft.com/office/drawing/2014/main" id="{8717B388-5898-F777-AB93-DD16327623F0}"/>
              </a:ext>
            </a:extLst>
          </p:cNvPr>
          <p:cNvSpPr/>
          <p:nvPr/>
        </p:nvSpPr>
        <p:spPr>
          <a:xfrm>
            <a:off x="1721996" y="743466"/>
            <a:ext cx="1111326" cy="1013619"/>
          </a:xfrm>
          <a:custGeom>
            <a:avLst/>
            <a:gdLst/>
            <a:ahLst/>
            <a:cxnLst/>
            <a:rect l="l" t="t" r="r" b="b"/>
            <a:pathLst>
              <a:path w="2603535" h="2186970">
                <a:moveTo>
                  <a:pt x="0" y="0"/>
                </a:moveTo>
                <a:lnTo>
                  <a:pt x="2603535" y="0"/>
                </a:lnTo>
                <a:lnTo>
                  <a:pt x="2603535" y="2186970"/>
                </a:lnTo>
                <a:lnTo>
                  <a:pt x="0" y="21869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404CA57D-1971-CCBA-FC33-781928F67940}"/>
              </a:ext>
            </a:extLst>
          </p:cNvPr>
          <p:cNvSpPr/>
          <p:nvPr/>
        </p:nvSpPr>
        <p:spPr>
          <a:xfrm rot="1783986">
            <a:off x="3285646" y="2085933"/>
            <a:ext cx="1237987" cy="1354396"/>
          </a:xfrm>
          <a:custGeom>
            <a:avLst/>
            <a:gdLst/>
            <a:ahLst/>
            <a:cxnLst/>
            <a:rect l="l" t="t" r="r" b="b"/>
            <a:pathLst>
              <a:path w="1238398" h="2600311">
                <a:moveTo>
                  <a:pt x="0" y="0"/>
                </a:moveTo>
                <a:lnTo>
                  <a:pt x="1238398" y="0"/>
                </a:lnTo>
                <a:lnTo>
                  <a:pt x="1238398" y="2600311"/>
                </a:lnTo>
                <a:lnTo>
                  <a:pt x="0" y="26003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3" name="Freeform 15">
            <a:extLst>
              <a:ext uri="{FF2B5EF4-FFF2-40B4-BE49-F238E27FC236}">
                <a16:creationId xmlns:a16="http://schemas.microsoft.com/office/drawing/2014/main" id="{F6FEDEEC-AC12-E679-42B1-D532D5023D7A}"/>
              </a:ext>
            </a:extLst>
          </p:cNvPr>
          <p:cNvSpPr/>
          <p:nvPr/>
        </p:nvSpPr>
        <p:spPr>
          <a:xfrm>
            <a:off x="4866796" y="2174396"/>
            <a:ext cx="1270685" cy="1239820"/>
          </a:xfrm>
          <a:custGeom>
            <a:avLst/>
            <a:gdLst/>
            <a:ahLst/>
            <a:cxnLst/>
            <a:rect l="l" t="t" r="r" b="b"/>
            <a:pathLst>
              <a:path w="3454289" h="2979324">
                <a:moveTo>
                  <a:pt x="0" y="0"/>
                </a:moveTo>
                <a:lnTo>
                  <a:pt x="3454289" y="0"/>
                </a:lnTo>
                <a:lnTo>
                  <a:pt x="3454289" y="2979324"/>
                </a:lnTo>
                <a:lnTo>
                  <a:pt x="0" y="297932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F0E469DB-5AD4-6BF4-4413-22F739841D91}"/>
              </a:ext>
            </a:extLst>
          </p:cNvPr>
          <p:cNvSpPr/>
          <p:nvPr/>
        </p:nvSpPr>
        <p:spPr>
          <a:xfrm>
            <a:off x="1854099" y="2214915"/>
            <a:ext cx="1063777" cy="1158783"/>
          </a:xfrm>
          <a:custGeom>
            <a:avLst/>
            <a:gdLst/>
            <a:ahLst/>
            <a:cxnLst/>
            <a:rect l="l" t="t" r="r" b="b"/>
            <a:pathLst>
              <a:path w="3945131" h="2436118">
                <a:moveTo>
                  <a:pt x="0" y="0"/>
                </a:moveTo>
                <a:lnTo>
                  <a:pt x="3945130" y="0"/>
                </a:lnTo>
                <a:lnTo>
                  <a:pt x="3945130" y="2436118"/>
                </a:lnTo>
                <a:lnTo>
                  <a:pt x="0" y="243611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78A30BA9-160E-41E0-5A1B-6F2A8751C50E}"/>
              </a:ext>
            </a:extLst>
          </p:cNvPr>
          <p:cNvSpPr/>
          <p:nvPr/>
        </p:nvSpPr>
        <p:spPr>
          <a:xfrm>
            <a:off x="6455270" y="2214915"/>
            <a:ext cx="1212233" cy="1154699"/>
          </a:xfrm>
          <a:custGeom>
            <a:avLst/>
            <a:gdLst/>
            <a:ahLst/>
            <a:cxnLst/>
            <a:rect l="l" t="t" r="r" b="b"/>
            <a:pathLst>
              <a:path w="3638770" h="2813982">
                <a:moveTo>
                  <a:pt x="0" y="0"/>
                </a:moveTo>
                <a:lnTo>
                  <a:pt x="3638769" y="0"/>
                </a:lnTo>
                <a:lnTo>
                  <a:pt x="3638769" y="2813982"/>
                </a:lnTo>
                <a:lnTo>
                  <a:pt x="0" y="28139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7CDB0270-EF0A-136D-410C-97973EFE4D5E}"/>
              </a:ext>
            </a:extLst>
          </p:cNvPr>
          <p:cNvSpPr/>
          <p:nvPr/>
        </p:nvSpPr>
        <p:spPr>
          <a:xfrm>
            <a:off x="976894" y="3696431"/>
            <a:ext cx="7609997" cy="1439583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FC1B679F-4B6A-A97A-D4D1-5459179927FE}"/>
              </a:ext>
            </a:extLst>
          </p:cNvPr>
          <p:cNvSpPr/>
          <p:nvPr/>
        </p:nvSpPr>
        <p:spPr>
          <a:xfrm>
            <a:off x="1629871" y="3783123"/>
            <a:ext cx="1401405" cy="1195408"/>
          </a:xfrm>
          <a:custGeom>
            <a:avLst/>
            <a:gdLst/>
            <a:ahLst/>
            <a:cxnLst/>
            <a:rect l="l" t="t" r="r" b="b"/>
            <a:pathLst>
              <a:path w="3343344" h="1826776">
                <a:moveTo>
                  <a:pt x="0" y="0"/>
                </a:moveTo>
                <a:lnTo>
                  <a:pt x="3343344" y="0"/>
                </a:lnTo>
                <a:lnTo>
                  <a:pt x="3343344" y="1826776"/>
                </a:lnTo>
                <a:lnTo>
                  <a:pt x="0" y="182677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B8D56134-31AC-394E-7D4C-4AF13262FB40}"/>
              </a:ext>
            </a:extLst>
          </p:cNvPr>
          <p:cNvSpPr/>
          <p:nvPr/>
        </p:nvSpPr>
        <p:spPr>
          <a:xfrm>
            <a:off x="5047428" y="3833249"/>
            <a:ext cx="1230589" cy="1195407"/>
          </a:xfrm>
          <a:custGeom>
            <a:avLst/>
            <a:gdLst/>
            <a:ahLst/>
            <a:cxnLst/>
            <a:rect l="l" t="t" r="r" b="b"/>
            <a:pathLst>
              <a:path w="2372531" h="2942674">
                <a:moveTo>
                  <a:pt x="0" y="0"/>
                </a:moveTo>
                <a:lnTo>
                  <a:pt x="2372532" y="0"/>
                </a:lnTo>
                <a:lnTo>
                  <a:pt x="2372532" y="2942674"/>
                </a:lnTo>
                <a:lnTo>
                  <a:pt x="0" y="294267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748A385F-8950-30DD-10C2-F20C1C98F32B}"/>
              </a:ext>
            </a:extLst>
          </p:cNvPr>
          <p:cNvSpPr/>
          <p:nvPr/>
        </p:nvSpPr>
        <p:spPr>
          <a:xfrm rot="21316757">
            <a:off x="6650141" y="3889106"/>
            <a:ext cx="957643" cy="1054231"/>
          </a:xfrm>
          <a:custGeom>
            <a:avLst/>
            <a:gdLst/>
            <a:ahLst/>
            <a:cxnLst/>
            <a:rect l="l" t="t" r="r" b="b"/>
            <a:pathLst>
              <a:path w="3283214" h="3168302">
                <a:moveTo>
                  <a:pt x="0" y="0"/>
                </a:moveTo>
                <a:lnTo>
                  <a:pt x="3283214" y="0"/>
                </a:lnTo>
                <a:lnTo>
                  <a:pt x="3283214" y="3168302"/>
                </a:lnTo>
                <a:lnTo>
                  <a:pt x="0" y="316830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3" name="пенал">
            <a:extLst>
              <a:ext uri="{FF2B5EF4-FFF2-40B4-BE49-F238E27FC236}">
                <a16:creationId xmlns:a16="http://schemas.microsoft.com/office/drawing/2014/main" id="{4DC65670-6BFA-1B86-8F28-04DD7E72A686}"/>
              </a:ext>
            </a:extLst>
          </p:cNvPr>
          <p:cNvSpPr/>
          <p:nvPr/>
        </p:nvSpPr>
        <p:spPr>
          <a:xfrm>
            <a:off x="3278573" y="3833250"/>
            <a:ext cx="1228300" cy="1195407"/>
          </a:xfrm>
          <a:custGeom>
            <a:avLst/>
            <a:gdLst/>
            <a:ahLst/>
            <a:cxnLst/>
            <a:rect l="l" t="t" r="r" b="b"/>
            <a:pathLst>
              <a:path w="2603535" h="2186970">
                <a:moveTo>
                  <a:pt x="0" y="0"/>
                </a:moveTo>
                <a:lnTo>
                  <a:pt x="2603535" y="0"/>
                </a:lnTo>
                <a:lnTo>
                  <a:pt x="2603535" y="2186970"/>
                </a:lnTo>
                <a:lnTo>
                  <a:pt x="0" y="218697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C0FFF2E3-4D1D-3EC5-4E9D-0008CE0C6304}"/>
              </a:ext>
            </a:extLst>
          </p:cNvPr>
          <p:cNvSpPr/>
          <p:nvPr/>
        </p:nvSpPr>
        <p:spPr>
          <a:xfrm>
            <a:off x="1085172" y="5254360"/>
            <a:ext cx="7501720" cy="1439583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6" name="Freeform 8">
            <a:extLst>
              <a:ext uri="{FF2B5EF4-FFF2-40B4-BE49-F238E27FC236}">
                <a16:creationId xmlns:a16="http://schemas.microsoft.com/office/drawing/2014/main" id="{D8EBEFE0-771A-350E-ADA9-DDC8DB1FCC1E}"/>
              </a:ext>
            </a:extLst>
          </p:cNvPr>
          <p:cNvSpPr/>
          <p:nvPr/>
        </p:nvSpPr>
        <p:spPr>
          <a:xfrm>
            <a:off x="1914865" y="5369689"/>
            <a:ext cx="1142728" cy="1135151"/>
          </a:xfrm>
          <a:custGeom>
            <a:avLst/>
            <a:gdLst/>
            <a:ahLst/>
            <a:cxnLst/>
            <a:rect l="l" t="t" r="r" b="b"/>
            <a:pathLst>
              <a:path w="3343344" h="1826776">
                <a:moveTo>
                  <a:pt x="0" y="0"/>
                </a:moveTo>
                <a:lnTo>
                  <a:pt x="3343344" y="0"/>
                </a:lnTo>
                <a:lnTo>
                  <a:pt x="3343344" y="1826776"/>
                </a:lnTo>
                <a:lnTo>
                  <a:pt x="0" y="182677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1418B3C0-1DC0-CBE4-1DDB-6BAD14198B0B}"/>
              </a:ext>
            </a:extLst>
          </p:cNvPr>
          <p:cNvSpPr/>
          <p:nvPr/>
        </p:nvSpPr>
        <p:spPr>
          <a:xfrm>
            <a:off x="5109551" y="5422607"/>
            <a:ext cx="1168465" cy="1092265"/>
          </a:xfrm>
          <a:custGeom>
            <a:avLst/>
            <a:gdLst/>
            <a:ahLst/>
            <a:cxnLst/>
            <a:rect l="l" t="t" r="r" b="b"/>
            <a:pathLst>
              <a:path w="2372531" h="2942674">
                <a:moveTo>
                  <a:pt x="0" y="0"/>
                </a:moveTo>
                <a:lnTo>
                  <a:pt x="2372532" y="0"/>
                </a:lnTo>
                <a:lnTo>
                  <a:pt x="2372532" y="2942674"/>
                </a:lnTo>
                <a:lnTo>
                  <a:pt x="0" y="294267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 dirty="0"/>
          </a:p>
        </p:txBody>
      </p:sp>
      <p:sp>
        <p:nvSpPr>
          <p:cNvPr id="28" name="Freeform 7">
            <a:extLst>
              <a:ext uri="{FF2B5EF4-FFF2-40B4-BE49-F238E27FC236}">
                <a16:creationId xmlns:a16="http://schemas.microsoft.com/office/drawing/2014/main" id="{398B7003-BBE5-CC4D-559A-2A045CEE161E}"/>
              </a:ext>
            </a:extLst>
          </p:cNvPr>
          <p:cNvSpPr/>
          <p:nvPr/>
        </p:nvSpPr>
        <p:spPr>
          <a:xfrm>
            <a:off x="6718571" y="5314148"/>
            <a:ext cx="1142728" cy="1251847"/>
          </a:xfrm>
          <a:custGeom>
            <a:avLst/>
            <a:gdLst/>
            <a:ahLst/>
            <a:cxnLst/>
            <a:rect l="l" t="t" r="r" b="b"/>
            <a:pathLst>
              <a:path w="3283214" h="3168302">
                <a:moveTo>
                  <a:pt x="0" y="0"/>
                </a:moveTo>
                <a:lnTo>
                  <a:pt x="3283214" y="0"/>
                </a:lnTo>
                <a:lnTo>
                  <a:pt x="3283214" y="3168302"/>
                </a:lnTo>
                <a:lnTo>
                  <a:pt x="0" y="316830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9" name="пенал">
            <a:extLst>
              <a:ext uri="{FF2B5EF4-FFF2-40B4-BE49-F238E27FC236}">
                <a16:creationId xmlns:a16="http://schemas.microsoft.com/office/drawing/2014/main" id="{F6B44A72-6C04-FF24-7CCF-AA7EB6E7407C}"/>
              </a:ext>
            </a:extLst>
          </p:cNvPr>
          <p:cNvSpPr/>
          <p:nvPr/>
        </p:nvSpPr>
        <p:spPr>
          <a:xfrm>
            <a:off x="3376368" y="5369689"/>
            <a:ext cx="1292628" cy="1196306"/>
          </a:xfrm>
          <a:custGeom>
            <a:avLst/>
            <a:gdLst/>
            <a:ahLst/>
            <a:cxnLst/>
            <a:rect l="l" t="t" r="r" b="b"/>
            <a:pathLst>
              <a:path w="2603535" h="2186970">
                <a:moveTo>
                  <a:pt x="0" y="0"/>
                </a:moveTo>
                <a:lnTo>
                  <a:pt x="2603535" y="0"/>
                </a:lnTo>
                <a:lnTo>
                  <a:pt x="2603535" y="2186970"/>
                </a:lnTo>
                <a:lnTo>
                  <a:pt x="0" y="218697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A3CEA60-8F83-D74A-CCB4-9DD5BC99419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073442" y="1685608"/>
            <a:ext cx="1103495" cy="110349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5" name="Рисунок 34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F1B9663-E3B8-75D9-BD83-BEC39D3C526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297602" y="4442996"/>
            <a:ext cx="2453843" cy="2453843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свеча, Торт на день рождения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573ECBB-B374-58A7-0D49-BBB87EBCC8A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0"/>
            <a:ext cx="975559" cy="844549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адуга, Красочность, круг, искус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CBF20F4-8BE1-7E30-B98D-889EFE3D18E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459054" y="537942"/>
            <a:ext cx="3520201" cy="374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64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  <p:bldP spid="9" grpId="2" animBg="1"/>
      <p:bldP spid="12" grpId="0" animBg="1"/>
      <p:bldP spid="13" grpId="0" animBg="1"/>
      <p:bldP spid="14" grpId="0" animBg="1"/>
      <p:bldP spid="15" grpId="0" animBg="1"/>
      <p:bldP spid="15" grpId="1" animBg="1"/>
      <p:bldP spid="15" grpId="2" animBg="1"/>
      <p:bldP spid="10" grpId="0" animBg="1"/>
      <p:bldP spid="20" grpId="0" animBg="1"/>
      <p:bldP spid="21" grpId="0" animBg="1"/>
      <p:bldP spid="22" grpId="0" animBg="1"/>
      <p:bldP spid="23" grpId="0" animBg="1"/>
      <p:bldP spid="23" grpId="1" animBg="1"/>
      <p:bldP spid="23" grpId="2" animBg="1"/>
      <p:bldP spid="25" grpId="0" animBg="1"/>
      <p:bldP spid="26" grpId="0" animBg="1"/>
      <p:bldP spid="27" grpId="0" animBg="1"/>
      <p:bldP spid="28" grpId="0" animBg="1"/>
      <p:bldP spid="29" grpId="0" animBg="1"/>
      <p:bldP spid="29" grpId="1" animBg="1"/>
      <p:bldP spid="29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31604C92-C45A-4BB3-8EDC-72CA00AE71E5}"/>
</file>

<file path=customXml/itemProps2.xml><?xml version="1.0" encoding="utf-8"?>
<ds:datastoreItem xmlns:ds="http://schemas.openxmlformats.org/officeDocument/2006/customXml" ds:itemID="{95CC1C5D-16AB-4086-B080-3C9AFAE54F11}"/>
</file>

<file path=customXml/itemProps3.xml><?xml version="1.0" encoding="utf-8"?>
<ds:datastoreItem xmlns:ds="http://schemas.openxmlformats.org/officeDocument/2006/customXml" ds:itemID="{3390456A-BB5D-40EA-9FBB-2B8B7652198F}"/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8</cp:revision>
  <dcterms:created xsi:type="dcterms:W3CDTF">2026-02-18T18:01:02Z</dcterms:created>
  <dcterms:modified xsi:type="dcterms:W3CDTF">2026-02-27T09:19:22Z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