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513F1-F901-484B-8337-9E503345F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B66A07-4425-4FF4-9A31-6AF9BBD4A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1BABB0-FEFC-4A96-A797-2A48A708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F2501-C76F-489D-8F9D-C2B03C72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F9228E-ACE9-4C69-B0A1-487B274B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1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A03CD-40E5-4968-95D9-82166BC1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7E70C3-E0A5-47E9-BE9E-9F3C52CE5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D832F7-1970-45EB-9A45-2B431FDD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411033-AAB6-4FC2-9FE1-AD9ECBE3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FACB6A-9998-43FE-91A0-912115E3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21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58CAFAC-D09F-4CF7-84AD-03B654CC1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4E674AD-5731-4B13-B552-8DEAC9B38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08624E-B875-4601-9688-9D977617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4405C4-011B-4ED1-AC0A-12477D6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0EBD23-63B4-4EA1-ACE6-87C9BAD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29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A219E-6996-43D1-AD84-5C0E0F52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A059D6-999E-42A5-8B99-EEFACD53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874402-C70C-4DE8-B706-1887760B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A2CEF8-3738-4B63-91C3-56DBA189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F3C5F5-97B4-48F4-9BD0-3E7ABCEF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1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51C87-D7DE-438A-B5DD-49351739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703C923-A7AF-4D9C-A7A3-35871303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FDC84-05D7-4A85-9969-FA004519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1F72E6-C8C5-487A-AA79-C0A334F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7B07A-7008-4D8A-8108-5D5E1DDB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50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92579-8A64-45AC-8462-DBE9B060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490021-4E84-4635-B1C5-8D7FDDD56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C4F27E-101E-45FA-80B1-FE2337175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44B6C6-2D0B-4511-82BD-277F3E9F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94C0C4-AA0B-4287-9DAE-0C2B650A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C68EF1-D533-40AD-926D-05BA6D6C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7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54F03-2FAF-4E8A-87CC-423155E3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D0C9F9-90D9-4908-9A5D-FCC9E8C0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D09113-7219-4FB2-B30A-3DA84D7EE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D1EF7EF-97A3-436E-8853-22E877586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CE1F2A4-1599-4292-8D1C-343D8B16F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E0CFACD-39B8-4DE6-80EB-C211F1B0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B08D8D3-34CD-428F-81FE-72EB570B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9DA7861-EC09-41E8-B8BB-76A54705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87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12AD-FA70-4A3A-9FAD-318DD713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D65C363-7AEC-4B2C-B3D0-A2CD267E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5989124-3F03-4F5D-93F1-BA0BD892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6B9B038-2B67-4FA5-8538-F71F245F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9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C74076-6897-4210-AA2F-8A124785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AD783E-A495-44BA-8F2F-F7ECBFC0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5F12E5E-8112-42BE-8560-04F0CF1C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9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55ABB-5C82-4DE1-99BF-4F5F6CA3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516AA8-71AE-4552-A0C4-14FA703F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1A9598-0DC7-40ED-9A43-C8CA21576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E98BFC-6328-4460-9363-92A0D398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A91E2F-8FA1-442E-BB5A-8E5D8A3B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304C45-2CB4-4B85-8BFF-15604C42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91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042F-13D1-4A67-9443-50741FFD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2E624AA-B9C2-469D-8F74-15BB7126E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150DC41-4F97-4DFD-9DD0-937DA8E5C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D522FF-93BD-4E4F-A19D-4D046FB2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775692-4E0E-48D4-9920-F8F21387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4859B6-CC12-4FDD-ACE5-71F1C1BB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08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5CA311D-EEAC-4120-A15A-F5E3E15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A06546-CF8C-410B-9C98-318AB01EB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8DA7C7-105D-4E9C-B8DB-023F936C3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543BFA-0700-4BBC-9C01-2E64A4037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4B514-1539-4943-82B3-78592D0AE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1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27CAA-3DB7-807C-2356-F14186FA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 descr="Изображение выглядит как размытие, Красочность, Сирен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06C3E4-1BC6-6255-BE4F-9A2B74FCC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4837"/>
          </a:xfrm>
        </p:spPr>
      </p:pic>
      <p:pic>
        <p:nvPicPr>
          <p:cNvPr id="7" name="Рисунок 6" descr="Изображение выглядит как одежда, Человеческое лицо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49C1D6D-6CD1-12B7-AEFF-816B130B9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3854" y="4054642"/>
            <a:ext cx="2723577" cy="2803357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57EB34B-716E-76FB-04AD-9548DBD15DF9}"/>
              </a:ext>
            </a:extLst>
          </p:cNvPr>
          <p:cNvSpPr/>
          <p:nvPr/>
        </p:nvSpPr>
        <p:spPr>
          <a:xfrm>
            <a:off x="380999" y="1045834"/>
            <a:ext cx="3838074" cy="374273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E4BF7E2-8391-9AB7-73DF-C52A3AE49EAF}"/>
              </a:ext>
            </a:extLst>
          </p:cNvPr>
          <p:cNvSpPr/>
          <p:nvPr/>
        </p:nvSpPr>
        <p:spPr>
          <a:xfrm>
            <a:off x="4694891" y="954380"/>
            <a:ext cx="4938963" cy="329338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лягушка, амфибия, Настоящая лягушка, жаб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AD6C3F-0428-CC93-D62A-18F8E43CF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1" y="1238991"/>
            <a:ext cx="2919663" cy="2919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09E574-6AF2-38FB-917E-B659223F7D57}"/>
              </a:ext>
            </a:extLst>
          </p:cNvPr>
          <p:cNvSpPr txBox="1"/>
          <p:nvPr/>
        </p:nvSpPr>
        <p:spPr>
          <a:xfrm>
            <a:off x="4998261" y="1460644"/>
            <a:ext cx="4177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Жабка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привідкритий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губи максимально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розтягнуті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заховані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зуби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утримуються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такому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10-15 секунд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дерево, деревян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79658F-834B-EC4E-9641-D728544CB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6" y="1415701"/>
            <a:ext cx="2920667" cy="2920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8312DD-8A76-315F-60D5-C1491F84318C}"/>
              </a:ext>
            </a:extLst>
          </p:cNvPr>
          <p:cNvSpPr txBox="1"/>
          <p:nvPr/>
        </p:nvSpPr>
        <p:spPr>
          <a:xfrm>
            <a:off x="5010866" y="1358651"/>
            <a:ext cx="4487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Парканчик</a:t>
            </a:r>
            <a:endParaRPr lang="ru-RU" sz="2400" b="1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зімкнуті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стоять на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нижніх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Губи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розтягнуті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широкій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посмішці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оголюючи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зуби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инструмент, лоп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1F6B03-756F-7F72-842A-EC8DF2E9D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27" y="1518243"/>
            <a:ext cx="2797913" cy="279791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66F211AC-4B98-B8E4-04EE-896BD098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540" y="1783903"/>
            <a:ext cx="470162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Лопата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Посміхнутися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відкрити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рот,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покласти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широкий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розслаблений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нижню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губу.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Утримувати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такому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положенні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A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altLang="ru-UA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5-10 секунд.</a:t>
            </a:r>
            <a:b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млекопитающее, рептилия, змея, Чешуйчаты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3EF430-F22E-A042-BF31-7063914B7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1" y="1437625"/>
            <a:ext cx="2847474" cy="2847474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66403EE9-FC9F-11D6-CBA1-0B6132F2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749" y="1470558"/>
            <a:ext cx="44844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Змія</a:t>
            </a:r>
            <a:endParaRPr lang="ru-RU" alt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Рот широко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відкритий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висунути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вперед,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напружити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вузьким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Вузький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максимально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висунути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вперед і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сховати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глиб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рота.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Рухати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язиком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вперед - назад у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повільному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темпі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 10-15 </a:t>
            </a:r>
            <a:r>
              <a:rPr lang="ru-RU" altLang="ru-UA" dirty="0" err="1"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alt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UA" altLang="ru-UA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Человеческое лицо, рисунок, человек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F4A799E-3235-FC55-2AFE-6CE932CBC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3" y="1349083"/>
            <a:ext cx="3136232" cy="31362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46C3D7-A46B-8349-87A5-22CE7303FC75}"/>
              </a:ext>
            </a:extLst>
          </p:cNvPr>
          <p:cNvSpPr txBox="1"/>
          <p:nvPr/>
        </p:nvSpPr>
        <p:spPr>
          <a:xfrm>
            <a:off x="4932944" y="1768420"/>
            <a:ext cx="45028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000" b="1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000" b="1" i="0" dirty="0" err="1">
                <a:solidFill>
                  <a:srgbClr val="353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истити</a:t>
            </a:r>
            <a:r>
              <a:rPr lang="ru-RU" sz="2000" b="1" i="0" dirty="0">
                <a:solidFill>
                  <a:srgbClr val="353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353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зуби</a:t>
            </a:r>
            <a:r>
              <a:rPr lang="ru-RU" sz="2000" b="1" i="0" dirty="0">
                <a:solidFill>
                  <a:srgbClr val="353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Розтягнути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губи в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посмішці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трохи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відкрити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рота і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водити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язиком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нижнім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верхнім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зубам,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імітуючи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рухи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чищення</a:t>
            </a:r>
            <a:endParaRPr lang="ru-RU" sz="2000" i="0" dirty="0">
              <a:solidFill>
                <a:srgbClr val="35373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Плодово-ягодное варенье, Консервированная еда, еда, фрук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F2D609-C0A5-A767-0140-B064895F0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5" y="1358651"/>
            <a:ext cx="3076074" cy="30760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A2B038-6A14-CEE8-1FD3-22D96B3DD232}"/>
              </a:ext>
            </a:extLst>
          </p:cNvPr>
          <p:cNvSpPr txBox="1"/>
          <p:nvPr/>
        </p:nvSpPr>
        <p:spPr>
          <a:xfrm>
            <a:off x="4896709" y="1285178"/>
            <a:ext cx="470162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Смачне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варення</a:t>
            </a:r>
            <a:endParaRPr lang="ru-RU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Злегка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відкрити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рот і широким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переднім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краєм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язика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облизати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верхню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губу,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роблячи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рух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язиком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зверху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донизу.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Повторіть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до 15 секунд.</a:t>
            </a:r>
            <a:endParaRPr lang="ru-UA" sz="2400" dirty="0"/>
          </a:p>
        </p:txBody>
      </p:sp>
      <p:pic>
        <p:nvPicPr>
          <p:cNvPr id="29" name="Рисунок 28" descr="Изображение выглядит как детская площадка, рисунок, иллюстрация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B8F9B12-CDA2-E9BF-BEFF-3BF108F803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8" y="1358651"/>
            <a:ext cx="2979821" cy="29798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285C814-3978-1BC0-AC9E-6D54D70B36D1}"/>
              </a:ext>
            </a:extLst>
          </p:cNvPr>
          <p:cNvSpPr txBox="1"/>
          <p:nvPr/>
        </p:nvSpPr>
        <p:spPr>
          <a:xfrm>
            <a:off x="4946230" y="1553165"/>
            <a:ext cx="43990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Гірка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Бічні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краї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притиснути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верхніх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зубів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Кінцем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доторкнутися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нижніх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передніх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зубів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Утримувати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такому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15 секунд</a:t>
            </a:r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Изображение выглядит как качел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2B1E83-49B3-EED7-372E-66458F348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6" y="1130350"/>
            <a:ext cx="3429000" cy="3429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4D85D87-7BB3-6165-AB23-4B199C676365}"/>
              </a:ext>
            </a:extLst>
          </p:cNvPr>
          <p:cNvSpPr txBox="1"/>
          <p:nvPr/>
        </p:nvSpPr>
        <p:spPr>
          <a:xfrm>
            <a:off x="5119433" y="1437625"/>
            <a:ext cx="42856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Гойдалка</a:t>
            </a:r>
            <a:endParaRPr lang="ru-RU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Висунути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вузький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Тягнутися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язиком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черзі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спочатку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носа,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підборіддя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Рот 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закривати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нерухома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проводиться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10-15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0" grpId="0"/>
      <p:bldP spid="10" grpId="1"/>
      <p:bldP spid="16" grpId="0"/>
      <p:bldP spid="16" grpId="1"/>
      <p:bldP spid="21" grpId="0"/>
      <p:bldP spid="21" grpId="1"/>
      <p:bldP spid="25" grpId="0"/>
      <p:bldP spid="25" grpId="1"/>
      <p:bldP spid="31" grpId="0"/>
      <p:bldP spid="31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8BE0820-E0C6-48C9-B97F-1047B6C636C2}"/>
</file>

<file path=customXml/itemProps2.xml><?xml version="1.0" encoding="utf-8"?>
<ds:datastoreItem xmlns:ds="http://schemas.openxmlformats.org/officeDocument/2006/customXml" ds:itemID="{12A06D7D-EFEB-4808-8502-8AF9DF8763B9}"/>
</file>

<file path=customXml/itemProps3.xml><?xml version="1.0" encoding="utf-8"?>
<ds:datastoreItem xmlns:ds="http://schemas.openxmlformats.org/officeDocument/2006/customXml" ds:itemID="{F90B5005-0F3C-4AD0-AC9D-560079ACDC0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204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16</cp:revision>
  <dcterms:created xsi:type="dcterms:W3CDTF">2025-07-19T19:37:20Z</dcterms:created>
  <dcterms:modified xsi:type="dcterms:W3CDTF">2026-02-26T20:00:41Z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