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1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7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0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8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9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8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0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4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4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3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8174-3DF8-4664-8206-E06746401B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2B5CA-9A8A-460D-8173-DAA051BA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3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58668" y="1362807"/>
            <a:ext cx="8388617" cy="4141177"/>
            <a:chOff x="658668" y="1362807"/>
            <a:chExt cx="8388617" cy="414117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68" y="1890346"/>
              <a:ext cx="2880000" cy="288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31" y="2231459"/>
              <a:ext cx="2521077" cy="252107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016" y="2690221"/>
              <a:ext cx="2062315" cy="206231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кошка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1808" y="147710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котёнок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7423" y="4814389"/>
              <a:ext cx="2199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пушист..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0278" y="4824321"/>
              <a:ext cx="2264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пушист..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82700" y="4814389"/>
              <a:ext cx="2647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пушист..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0438" y="1371833"/>
            <a:ext cx="8388617" cy="4141177"/>
            <a:chOff x="658668" y="1362807"/>
            <a:chExt cx="8388617" cy="414117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68" y="1890346"/>
              <a:ext cx="2880000" cy="288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47" b="95717" l="3460" r="983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31" y="2231459"/>
              <a:ext cx="2521077" cy="252107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016" y="2690221"/>
              <a:ext cx="2062315" cy="206231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собака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1808" y="147710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пёс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щенок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27423" y="4814389"/>
              <a:ext cx="196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рыж..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1203" y="4805819"/>
              <a:ext cx="185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рыж..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32450" y="4814389"/>
              <a:ext cx="171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рыж..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64931" y="1371832"/>
            <a:ext cx="8282354" cy="4141177"/>
            <a:chOff x="764931" y="1362807"/>
            <a:chExt cx="8282354" cy="414117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22" y="1967380"/>
              <a:ext cx="2880000" cy="288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31" y="2231459"/>
              <a:ext cx="2521077" cy="252107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016" y="2690221"/>
              <a:ext cx="2062315" cy="206231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91808" y="147710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козёл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козлёнок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27423" y="4814389"/>
              <a:ext cx="196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43784" y="4814390"/>
              <a:ext cx="183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30414" y="4814389"/>
              <a:ext cx="1818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61453" y="1370616"/>
            <a:ext cx="8282354" cy="4141177"/>
            <a:chOff x="764931" y="1362807"/>
            <a:chExt cx="8282354" cy="4141177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3" y="2128528"/>
              <a:ext cx="2726293" cy="272629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853" y="2333744"/>
              <a:ext cx="2521077" cy="252107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627725"/>
              <a:ext cx="2062315" cy="206231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корова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1808" y="1477108"/>
              <a:ext cx="180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бык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телёнок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27422" y="4814389"/>
              <a:ext cx="2414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62014" y="4814390"/>
              <a:ext cx="2172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450" y="4814389"/>
              <a:ext cx="2028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64931" y="1370616"/>
            <a:ext cx="8282354" cy="4141177"/>
            <a:chOff x="764931" y="1362807"/>
            <a:chExt cx="8282354" cy="414117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3" y="2128528"/>
              <a:ext cx="2726293" cy="2726293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853" y="2333744"/>
              <a:ext cx="2521077" cy="2521077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627725"/>
              <a:ext cx="2062315" cy="206231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овца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91808" y="1477108"/>
              <a:ext cx="180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баран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ягнёнок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7422" y="4814389"/>
              <a:ext cx="2414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бел..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62014" y="4814390"/>
              <a:ext cx="2172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бел..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32450" y="4814389"/>
              <a:ext cx="171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бел..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41534" y="1367507"/>
            <a:ext cx="8282354" cy="4141177"/>
            <a:chOff x="764931" y="1362807"/>
            <a:chExt cx="8282354" cy="4141177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3" y="2128528"/>
              <a:ext cx="2726293" cy="272629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659" b="99671" l="1812" r="98188">
                          <a14:foregroundMark x1="45964" y1="85502" x2="49588" y2="86326"/>
                          <a14:foregroundMark x1="39044" y1="86326" x2="32949" y2="85832"/>
                          <a14:foregroundMark x1="66392" y1="86656" x2="72158" y2="85832"/>
                          <a14:foregroundMark x1="73147" y1="85832" x2="73147" y2="85832"/>
                          <a14:foregroundMark x1="51400" y1="87315" x2="48270" y2="87315"/>
                          <a14:foregroundMark x1="54366" y1="86985" x2="42834" y2="84514"/>
                          <a14:foregroundMark x1="32290" y1="84514" x2="29984" y2="84514"/>
                          <a14:foregroundMark x1="19934" y1="84514" x2="16969" y2="84514"/>
                          <a14:foregroundMark x1="13674" y1="84514" x2="17792" y2="84020"/>
                          <a14:foregroundMark x1="25041" y1="87315" x2="25041" y2="87315"/>
                          <a14:foregroundMark x1="28666" y1="87315" x2="23229" y2="86656"/>
                          <a14:foregroundMark x1="22405" y1="86656" x2="19934" y2="863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361" y="2333744"/>
              <a:ext cx="2521077" cy="2521077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166" y="2689899"/>
              <a:ext cx="2062315" cy="206231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319176" y="149407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лошадь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91808" y="1477108"/>
              <a:ext cx="180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32449" y="1505715"/>
              <a:ext cx="179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жеребёнок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9521" y="4810845"/>
              <a:ext cx="2698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25437" y="4811487"/>
              <a:ext cx="2620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14206" y="4811487"/>
              <a:ext cx="253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ый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66" y="3474471"/>
            <a:ext cx="2679192" cy="267919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2" y="5328348"/>
            <a:ext cx="1013751" cy="1026345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 rot="172639">
            <a:off x="3155216" y="154561"/>
            <a:ext cx="5333328" cy="2881397"/>
            <a:chOff x="3003226" y="506489"/>
            <a:chExt cx="5333328" cy="288139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77" y="506489"/>
              <a:ext cx="2165328" cy="219180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857">
              <a:off x="6171226" y="1142033"/>
              <a:ext cx="2165328" cy="219180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6581">
              <a:off x="3003226" y="1196080"/>
              <a:ext cx="2165328" cy="2191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1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430752D-7C8C-4D60-8D70-274C8896BFAD}"/>
</file>

<file path=customXml/itemProps2.xml><?xml version="1.0" encoding="utf-8"?>
<ds:datastoreItem xmlns:ds="http://schemas.openxmlformats.org/officeDocument/2006/customXml" ds:itemID="{E808D43E-4BDB-48DC-9300-0D4D3F0156BB}"/>
</file>

<file path=customXml/itemProps3.xml><?xml version="1.0" encoding="utf-8"?>
<ds:datastoreItem xmlns:ds="http://schemas.openxmlformats.org/officeDocument/2006/customXml" ds:itemID="{10F96DD9-FBFC-43CA-BBA7-4BAF4DBB41C6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2026-02-26T16:20:19Z</dcterms:created>
  <dcterms:modified xsi:type="dcterms:W3CDTF">2026-02-26T17:50:03Z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