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8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5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1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4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7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0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71286" y="678919"/>
            <a:ext cx="7335079" cy="5863323"/>
            <a:chOff x="753843" y="738554"/>
            <a:chExt cx="7335079" cy="58633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7"/>
            <a:stretch/>
          </p:blipFill>
          <p:spPr>
            <a:xfrm>
              <a:off x="753843" y="738554"/>
              <a:ext cx="7335079" cy="5503984"/>
            </a:xfrm>
            <a:prstGeom prst="roundRect">
              <a:avLst>
                <a:gd name="adj" fmla="val 9783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315" y="3323491"/>
              <a:ext cx="1982505" cy="274319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874" y="3627697"/>
              <a:ext cx="2974180" cy="297418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3488611" y="1189619"/>
            <a:ext cx="1800000" cy="1800000"/>
          </a:xfrm>
          <a:prstGeom prst="roundRect">
            <a:avLst>
              <a:gd name="adj" fmla="val 1163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17" y="3718386"/>
            <a:ext cx="1506264" cy="150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76" y="3492335"/>
            <a:ext cx="1747145" cy="1747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347" flipH="1">
            <a:off x="5813604" y="3497338"/>
            <a:ext cx="1586813" cy="15868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54" y="3744740"/>
            <a:ext cx="1444770" cy="1444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90" y="3832983"/>
            <a:ext cx="1707201" cy="1707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584" flipH="1">
            <a:off x="5416285" y="4060513"/>
            <a:ext cx="1617302" cy="1617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06" y="4136753"/>
            <a:ext cx="1652613" cy="1652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8567">
            <a:off x="4649025" y="4077124"/>
            <a:ext cx="1663988" cy="1663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93" flipH="1">
            <a:off x="5235219" y="4662326"/>
            <a:ext cx="1493596" cy="1493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844" l="2148" r="98633">
                        <a14:backgroundMark x1="18555" y1="65137" x2="24609" y2="66113"/>
                        <a14:backgroundMark x1="22754" y1="66797" x2="31738" y2="67578"/>
                        <a14:backgroundMark x1="34473" y1="67773" x2="35645" y2="67773"/>
                        <a14:backgroundMark x1="34082" y1="68066" x2="25488" y2="68457"/>
                        <a14:backgroundMark x1="25488" y1="68457" x2="18066" y2="67188"/>
                        <a14:backgroundMark x1="14844" y1="65527" x2="17871" y2="68945"/>
                        <a14:backgroundMark x1="34570" y1="70508" x2="44141" y2="72168"/>
                        <a14:backgroundMark x1="46875" y1="71680" x2="50488" y2="70410"/>
                        <a14:backgroundMark x1="50684" y1="67090" x2="53516" y2="65918"/>
                        <a14:backgroundMark x1="54199" y1="64648" x2="57129" y2="63184"/>
                        <a14:backgroundMark x1="58008" y1="61035" x2="58008" y2="61035"/>
                        <a14:backgroundMark x1="66602" y1="55469" x2="66602" y2="55469"/>
                        <a14:backgroundMark x1="68555" y1="54590" x2="65723" y2="5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5385" r="10555" b="31154"/>
          <a:stretch/>
        </p:blipFill>
        <p:spPr>
          <a:xfrm rot="21315011">
            <a:off x="6523500" y="4557491"/>
            <a:ext cx="1321445" cy="1014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602">
            <a:off x="5762246" y="4486164"/>
            <a:ext cx="1683117" cy="16831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" y="5625271"/>
            <a:ext cx="998752" cy="998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0" y="1035408"/>
            <a:ext cx="2090182" cy="2090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77" y="3409640"/>
            <a:ext cx="2919047" cy="29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0977 -0.3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-0.34282 L -0.21966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14727 -0.327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7 -0.32754 L -0.25769 0.015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17917 -0.31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31666 L -0.28959 0.020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21107 -0.3423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07 -0.34236 L -0.32018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2552 -0.374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2 -0.3743 L -0.33463 -0.042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5352 -0.400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2 -0.40092 L -0.25235 -0.058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15924 -0.4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-0.41458 L -0.2698 -0.06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3216 -0.4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16 -0.4294 L -0.34296 -0.098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9206 -0.406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6 -0.40694 L -0.19792 -0.0673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8463 -0.4678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64 -0.46782 L -0.29453 -0.1201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3359 -0.4796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 -0.47963 L -0.23542 -0.1451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799516-0D1F-4A25-BE00-59F7AC718E17}"/>
</file>

<file path=customXml/itemProps2.xml><?xml version="1.0" encoding="utf-8"?>
<ds:datastoreItem xmlns:ds="http://schemas.openxmlformats.org/officeDocument/2006/customXml" ds:itemID="{FBBB461D-AE27-4BF8-B7F0-E9EA60DC0AEA}"/>
</file>

<file path=customXml/itemProps3.xml><?xml version="1.0" encoding="utf-8"?>
<ds:datastoreItem xmlns:ds="http://schemas.openxmlformats.org/officeDocument/2006/customXml" ds:itemID="{CE93A08B-63C3-4C9C-9467-CB8018C3554C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2026-02-19T09:48:32Z</dcterms:created>
  <dcterms:modified xsi:type="dcterms:W3CDTF">2026-02-26T14:04:51Z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