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8A7A-E5D2-4AC4-AFA3-EEAF65E481F2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2FBBA-2FC2-4BA5-9D06-C5C7CFB55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384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8A7A-E5D2-4AC4-AFA3-EEAF65E481F2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2FBBA-2FC2-4BA5-9D06-C5C7CFB55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374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8A7A-E5D2-4AC4-AFA3-EEAF65E481F2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2FBBA-2FC2-4BA5-9D06-C5C7CFB55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355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8A7A-E5D2-4AC4-AFA3-EEAF65E481F2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2FBBA-2FC2-4BA5-9D06-C5C7CFB55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715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8A7A-E5D2-4AC4-AFA3-EEAF65E481F2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2FBBA-2FC2-4BA5-9D06-C5C7CFB55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909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8A7A-E5D2-4AC4-AFA3-EEAF65E481F2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2FBBA-2FC2-4BA5-9D06-C5C7CFB55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66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8A7A-E5D2-4AC4-AFA3-EEAF65E481F2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2FBBA-2FC2-4BA5-9D06-C5C7CFB55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349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8A7A-E5D2-4AC4-AFA3-EEAF65E481F2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2FBBA-2FC2-4BA5-9D06-C5C7CFB55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870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8A7A-E5D2-4AC4-AFA3-EEAF65E481F2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2FBBA-2FC2-4BA5-9D06-C5C7CFB55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006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8A7A-E5D2-4AC4-AFA3-EEAF65E481F2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2FBBA-2FC2-4BA5-9D06-C5C7CFB55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272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8A7A-E5D2-4AC4-AFA3-EEAF65E481F2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2FBBA-2FC2-4BA5-9D06-C5C7CFB55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686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E8A7A-E5D2-4AC4-AFA3-EEAF65E481F2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2FBBA-2FC2-4BA5-9D06-C5C7CFB55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034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microsoft.com/office/2007/relationships/hdphoto" Target="../media/hdphoto2.wdp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1171286" y="678919"/>
            <a:ext cx="7335079" cy="5863323"/>
            <a:chOff x="753843" y="738554"/>
            <a:chExt cx="7335079" cy="5863323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47"/>
            <a:stretch/>
          </p:blipFill>
          <p:spPr>
            <a:xfrm>
              <a:off x="753843" y="738554"/>
              <a:ext cx="7335079" cy="5503984"/>
            </a:xfrm>
            <a:prstGeom prst="roundRect">
              <a:avLst>
                <a:gd name="adj" fmla="val 9783"/>
              </a:avLst>
            </a:prstGeom>
            <a:ln w="76200">
              <a:solidFill>
                <a:schemeClr val="bg1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315" y="3323491"/>
              <a:ext cx="1982505" cy="2743199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3874" y="3627697"/>
              <a:ext cx="2974180" cy="297418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</p:grpSp>
      <p:sp>
        <p:nvSpPr>
          <p:cNvPr id="4" name="Скругленный прямоугольник 3"/>
          <p:cNvSpPr/>
          <p:nvPr/>
        </p:nvSpPr>
        <p:spPr>
          <a:xfrm>
            <a:off x="3488611" y="1189619"/>
            <a:ext cx="1800000" cy="1800000"/>
          </a:xfrm>
          <a:prstGeom prst="roundRect">
            <a:avLst>
              <a:gd name="adj" fmla="val 11636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017" y="3718386"/>
            <a:ext cx="1506264" cy="15062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676" y="3492335"/>
            <a:ext cx="1747145" cy="174714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0347" flipH="1">
            <a:off x="5813604" y="3497338"/>
            <a:ext cx="1586813" cy="158681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354" y="3744740"/>
            <a:ext cx="1444770" cy="14447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890" y="3832983"/>
            <a:ext cx="1707201" cy="170720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7584" flipH="1">
            <a:off x="5416285" y="4060513"/>
            <a:ext cx="1617302" cy="16173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806" y="4136753"/>
            <a:ext cx="1652613" cy="165261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58567">
            <a:off x="4649025" y="4077124"/>
            <a:ext cx="1663988" cy="166398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193" flipH="1">
            <a:off x="5235219" y="4662326"/>
            <a:ext cx="1493596" cy="149359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89844" l="2148" r="98633">
                        <a14:backgroundMark x1="18555" y1="65137" x2="24609" y2="66113"/>
                        <a14:backgroundMark x1="22754" y1="66797" x2="31738" y2="67578"/>
                        <a14:backgroundMark x1="34473" y1="67773" x2="35645" y2="67773"/>
                        <a14:backgroundMark x1="34082" y1="68066" x2="25488" y2="68457"/>
                        <a14:backgroundMark x1="25488" y1="68457" x2="18066" y2="67188"/>
                        <a14:backgroundMark x1="14844" y1="65527" x2="17871" y2="68945"/>
                        <a14:backgroundMark x1="34570" y1="70508" x2="44141" y2="72168"/>
                        <a14:backgroundMark x1="46875" y1="71680" x2="50488" y2="70410"/>
                        <a14:backgroundMark x1="50684" y1="67090" x2="53516" y2="65918"/>
                        <a14:backgroundMark x1="54199" y1="64648" x2="57129" y2="63184"/>
                        <a14:backgroundMark x1="58008" y1="61035" x2="58008" y2="61035"/>
                        <a14:backgroundMark x1="66602" y1="55469" x2="66602" y2="55469"/>
                        <a14:backgroundMark x1="68555" y1="54590" x2="65723" y2="5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29" t="15385" r="10555" b="31154"/>
          <a:stretch/>
        </p:blipFill>
        <p:spPr>
          <a:xfrm rot="21315011">
            <a:off x="6523500" y="4557491"/>
            <a:ext cx="1321445" cy="101481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28602">
            <a:off x="5762246" y="4486164"/>
            <a:ext cx="1683117" cy="168311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30" y="5625271"/>
            <a:ext cx="998752" cy="99875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520" y="1035408"/>
            <a:ext cx="2090182" cy="209018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077" y="3409640"/>
            <a:ext cx="2919047" cy="291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45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85185E-6 L -0.10977 -0.342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95" y="-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977 -0.34282 L -0.21966 0.0048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95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14727 -0.3275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09" y="-1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727 -0.32754 L -0.25769 0.0159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44444E-6 L -0.17917 -0.3136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58" y="-1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489 -0.31666 L -0.28959 0.0208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4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-0.21107 -0.3423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73" y="-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107 -0.34236 L -0.32018 0.0053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56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33333E-6 L -0.22552 -0.3743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41" y="-1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552 -0.3743 L -0.33463 -0.0425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56" y="1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6 L -0.15352 -0.40093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3" y="-1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352 -0.40092 L -0.25235 -0.0585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11111E-6 L -0.15924 -0.41458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21" y="-2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925 -0.41458 L -0.2698 -0.0669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34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07407E-6 L -0.23216 -0.4294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67" y="-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216 -0.4294 L -0.34296 -0.09861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47" y="1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9206 -0.40694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9" y="-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206 -0.40694 L -0.19792 -0.0673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99" y="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-0.18463 -0.46783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97" y="-2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464 -0.46782 L -0.29453 -0.12014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95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-0.13359 -0.47963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93" y="-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36 -0.47963 L -0.23542 -0.14514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91" y="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828CF75-32D2-4769-910E-2F1294A57D5E}"/>
</file>

<file path=customXml/itemProps2.xml><?xml version="1.0" encoding="utf-8"?>
<ds:datastoreItem xmlns:ds="http://schemas.openxmlformats.org/officeDocument/2006/customXml" ds:itemID="{C9215052-72D9-412F-ABCA-EE22CC2F01FE}"/>
</file>

<file path=customXml/itemProps3.xml><?xml version="1.0" encoding="utf-8"?>
<ds:datastoreItem xmlns:ds="http://schemas.openxmlformats.org/officeDocument/2006/customXml" ds:itemID="{486D0FC7-B4C3-4024-A031-A6D23905ADB9}"/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10</cp:revision>
  <dcterms:created xsi:type="dcterms:W3CDTF">2026-02-19T09:48:32Z</dcterms:created>
  <dcterms:modified xsi:type="dcterms:W3CDTF">2026-02-26T14:04:51Z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