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56" d="100"/>
          <a:sy n="56" d="100"/>
        </p:scale>
        <p:origin x="1546" y="8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25B2E-0772-4C85-B79F-D6D662DBC328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824C67-DCD0-422C-859C-4B618CADA96F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3899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1CBDCE-B47F-4531-886E-F4C383E186BF}" type="slidenum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uk-U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8641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0AA9D6-591F-D00C-5D03-13E02EFFB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9B2042-FA72-8F0D-6800-B3856E90E3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D446CA-F539-7A11-55D7-22E5E990A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9D154E-A798-510C-5CC6-425F608D7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69D45F-8901-56FB-C907-0B9EBEF59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57902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7ECD8-0DF3-E938-F121-66A07B723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F926D0D-AE5D-26FC-D8BE-7B5F2F2F7C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4084E8-0E47-77C5-39FE-73BE3528F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289449-5259-B71F-11CE-CEB0727E1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5CDFA1-975D-E8BA-084C-113C777E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8919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87E895C-2478-161B-005A-93BD9EFDAEC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CCADAF7-9C2A-6B9B-EB04-B44567447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C9C39F-5397-4ED1-42EA-295EA254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2541D0-E984-54F1-5730-599E237AA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0EA233-6759-BC1C-AE67-491A7C05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85856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14A741-D384-D99B-EFE9-71027F132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5D8AB2-9ABD-538C-970C-BE28A3D4B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AACD2B-39A5-E697-23AD-957A74FB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61D1AA-F9B8-F23C-685E-0164F6590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A6BFD-F275-0055-ECEC-2AAAE6F55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452795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2A48A-7EAD-21A5-4191-F5A18442B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7E3E2F-6FB7-758E-B2B7-54CC1BA82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344DCD-01A9-CD14-C3A1-D01A12298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F6D2F4F-6065-237C-0D6A-8BB20676D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D61B-6AF3-3E7A-B1EF-1B84023A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6811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FE7C0B-36F9-4599-D5BA-9CBF5ACD9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65A384-6BDB-D0CF-3C76-D2C4DA992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7CEC82-E259-9AEA-AC86-83156F4EF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AAF557-5962-7ACE-21D8-3C01B0403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920EA4-881E-8BE0-D078-4F6D70FC7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76FA1A-1F10-8913-07C0-049FA48E4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66087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EBC6B-9972-2692-D47C-1E4A2DF0D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CEC0B4-12F0-AC44-0570-A46D42CF1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433E5F-E8AE-0B59-C4E5-AF9DE2971C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D1AA4DB-4A55-B314-8E00-25A7BB31F0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4E31AF6-C827-6156-B499-1D6F4D9BC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FE184CA-96AB-53D0-E42B-C6F1FC75C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DD2A96E-4EDB-50AD-DE30-286A241C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58F6330-06CE-A0BF-5C0F-E6AF4DA35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32301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98342-F63E-2951-F989-772425C3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988B12-5FBC-6315-7CA2-ED585F701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03F612-0BB0-9826-BB0E-9C7131122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781B68-8407-3242-E7AE-122989770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274540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0AF9FF5-ECC0-92E4-AB9A-5B9121EBB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D4CA97C-9A43-0B68-C748-FAA0F2F9A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D035624-DC19-BBF1-D9EE-40CFF36F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865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DD3906-01CB-AEC4-CA87-D605485DF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58812AC-3CAD-FECB-C91F-D812C8E6B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85D8CF6-B480-10C7-691F-B335F9950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0064C5A-5FA5-CBB5-40DA-5A3584F5B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20C84F-4C28-6B12-BBAA-3FFE48CE9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D779A6-B9F3-D4A1-7911-07D8CE926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70822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9F466A-08B2-1FC7-D31F-C3109DC77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F5241EA-2035-C7EC-A618-09BB5E5BEF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7BC3F4-C002-BD4A-6408-92E4740275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F875F1-5E3C-1618-A89B-8B7F820B5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B9A5AF-567D-1913-A28A-EDD481752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D57B77-3CD1-A9F1-B258-DE20402A2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47496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3F4AD-D4A7-A6E2-9E45-DED4B0A66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A83BF6-F13F-B0E3-BB02-35E5D370E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6E4AC2-6786-149A-B8F9-1213DEACED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370ACA3-CC3F-4FD8-BA5A-136B887E44EA}" type="datetimeFigureOut">
              <a:rPr lang="uk-UA" smtClean="0"/>
              <a:t>26.02.2026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05D22C-21F0-9AD5-B61A-F29395820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87C067-2D65-52C7-376D-E64984D321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596892-0F89-46BC-AE18-B4CD928E91C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8963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5.png"/><Relationship Id="rId5" Type="http://schemas.openxmlformats.org/officeDocument/2006/relationships/audio" Target="../media/audio1.wav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.png"/><Relationship Id="rId1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34EBA5F-C095-EDA7-7257-3E70D6F61BD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6"/>
                    </a14:imgEffect>
                  </a14:imgLayer>
                </a14:imgProps>
              </a:ext>
            </a:extLst>
          </a:blip>
          <a:srcRect l="18199" r="22572"/>
          <a:stretch/>
        </p:blipFill>
        <p:spPr>
          <a:xfrm>
            <a:off x="0" y="-3463"/>
            <a:ext cx="12192000" cy="6861463"/>
          </a:xfrm>
          <a:prstGeom prst="rect">
            <a:avLst/>
          </a:prstGeom>
        </p:spPr>
      </p:pic>
      <p:sp>
        <p:nvSpPr>
          <p:cNvPr id="4" name="Freeform 2">
            <a:extLst>
              <a:ext uri="{FF2B5EF4-FFF2-40B4-BE49-F238E27FC236}">
                <a16:creationId xmlns:a16="http://schemas.microsoft.com/office/drawing/2014/main" id="{D496E6D4-7AD6-DC8F-8E71-BC728398F392}"/>
              </a:ext>
            </a:extLst>
          </p:cNvPr>
          <p:cNvSpPr/>
          <p:nvPr/>
        </p:nvSpPr>
        <p:spPr>
          <a:xfrm>
            <a:off x="109243" y="314956"/>
            <a:ext cx="2422206" cy="969898"/>
          </a:xfrm>
          <a:custGeom>
            <a:avLst/>
            <a:gdLst/>
            <a:ahLst/>
            <a:cxnLst/>
            <a:rect l="l" t="t" r="r" b="b"/>
            <a:pathLst>
              <a:path w="5802918" h="1810994">
                <a:moveTo>
                  <a:pt x="0" y="0"/>
                </a:moveTo>
                <a:lnTo>
                  <a:pt x="5802919" y="0"/>
                </a:lnTo>
                <a:lnTo>
                  <a:pt x="5802919" y="1810994"/>
                </a:lnTo>
                <a:lnTo>
                  <a:pt x="0" y="18109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E89C6FFE-5F2A-1BCD-05B3-3BD678A07DC0}"/>
              </a:ext>
            </a:extLst>
          </p:cNvPr>
          <p:cNvSpPr/>
          <p:nvPr/>
        </p:nvSpPr>
        <p:spPr>
          <a:xfrm>
            <a:off x="109242" y="1586148"/>
            <a:ext cx="2422207" cy="969899"/>
          </a:xfrm>
          <a:custGeom>
            <a:avLst/>
            <a:gdLst/>
            <a:ahLst/>
            <a:cxnLst/>
            <a:rect l="l" t="t" r="r" b="b"/>
            <a:pathLst>
              <a:path w="5802918" h="1810994">
                <a:moveTo>
                  <a:pt x="0" y="0"/>
                </a:moveTo>
                <a:lnTo>
                  <a:pt x="5802919" y="0"/>
                </a:lnTo>
                <a:lnTo>
                  <a:pt x="5802919" y="1810994"/>
                </a:lnTo>
                <a:lnTo>
                  <a:pt x="0" y="18109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8432986-B8EC-71D2-1B42-53D51DFE1191}"/>
              </a:ext>
            </a:extLst>
          </p:cNvPr>
          <p:cNvSpPr/>
          <p:nvPr/>
        </p:nvSpPr>
        <p:spPr>
          <a:xfrm>
            <a:off x="109242" y="2857341"/>
            <a:ext cx="2422206" cy="969899"/>
          </a:xfrm>
          <a:custGeom>
            <a:avLst/>
            <a:gdLst/>
            <a:ahLst/>
            <a:cxnLst/>
            <a:rect l="l" t="t" r="r" b="b"/>
            <a:pathLst>
              <a:path w="5802918" h="1810994">
                <a:moveTo>
                  <a:pt x="0" y="0"/>
                </a:moveTo>
                <a:lnTo>
                  <a:pt x="5802919" y="0"/>
                </a:lnTo>
                <a:lnTo>
                  <a:pt x="5802919" y="1810994"/>
                </a:lnTo>
                <a:lnTo>
                  <a:pt x="0" y="1810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03DDB944-2042-CFD8-AAEB-DD6473CA8697}"/>
              </a:ext>
            </a:extLst>
          </p:cNvPr>
          <p:cNvSpPr/>
          <p:nvPr/>
        </p:nvSpPr>
        <p:spPr>
          <a:xfrm>
            <a:off x="109242" y="4128534"/>
            <a:ext cx="2422206" cy="969898"/>
          </a:xfrm>
          <a:custGeom>
            <a:avLst/>
            <a:gdLst/>
            <a:ahLst/>
            <a:cxnLst/>
            <a:rect l="l" t="t" r="r" b="b"/>
            <a:pathLst>
              <a:path w="5897516" h="1840517">
                <a:moveTo>
                  <a:pt x="0" y="0"/>
                </a:moveTo>
                <a:lnTo>
                  <a:pt x="5897516" y="0"/>
                </a:lnTo>
                <a:lnTo>
                  <a:pt x="5897516" y="1840517"/>
                </a:lnTo>
                <a:lnTo>
                  <a:pt x="0" y="18405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29F5CCB3-DB4C-2ACB-6D44-9CCF4776C339}"/>
              </a:ext>
            </a:extLst>
          </p:cNvPr>
          <p:cNvSpPr/>
          <p:nvPr/>
        </p:nvSpPr>
        <p:spPr>
          <a:xfrm>
            <a:off x="3002441" y="314956"/>
            <a:ext cx="2422206" cy="969898"/>
          </a:xfrm>
          <a:custGeom>
            <a:avLst/>
            <a:gdLst/>
            <a:ahLst/>
            <a:cxnLst/>
            <a:rect l="l" t="t" r="r" b="b"/>
            <a:pathLst>
              <a:path w="5802918" h="1810994">
                <a:moveTo>
                  <a:pt x="0" y="0"/>
                </a:moveTo>
                <a:lnTo>
                  <a:pt x="5802919" y="0"/>
                </a:lnTo>
                <a:lnTo>
                  <a:pt x="5802919" y="1810994"/>
                </a:lnTo>
                <a:lnTo>
                  <a:pt x="0" y="18109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9ACCF956-BFA5-D8DD-155B-AF3156DB3AF2}"/>
              </a:ext>
            </a:extLst>
          </p:cNvPr>
          <p:cNvSpPr/>
          <p:nvPr/>
        </p:nvSpPr>
        <p:spPr>
          <a:xfrm>
            <a:off x="3002441" y="1586148"/>
            <a:ext cx="2422207" cy="969899"/>
          </a:xfrm>
          <a:custGeom>
            <a:avLst/>
            <a:gdLst/>
            <a:ahLst/>
            <a:cxnLst/>
            <a:rect l="l" t="t" r="r" b="b"/>
            <a:pathLst>
              <a:path w="5802918" h="1810994">
                <a:moveTo>
                  <a:pt x="0" y="0"/>
                </a:moveTo>
                <a:lnTo>
                  <a:pt x="5802919" y="0"/>
                </a:lnTo>
                <a:lnTo>
                  <a:pt x="5802919" y="1810994"/>
                </a:lnTo>
                <a:lnTo>
                  <a:pt x="0" y="18109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EEADD15F-8345-7421-B6A2-3055475E7739}"/>
              </a:ext>
            </a:extLst>
          </p:cNvPr>
          <p:cNvSpPr/>
          <p:nvPr/>
        </p:nvSpPr>
        <p:spPr>
          <a:xfrm>
            <a:off x="3002441" y="2857341"/>
            <a:ext cx="2422206" cy="969899"/>
          </a:xfrm>
          <a:custGeom>
            <a:avLst/>
            <a:gdLst/>
            <a:ahLst/>
            <a:cxnLst/>
            <a:rect l="l" t="t" r="r" b="b"/>
            <a:pathLst>
              <a:path w="5802918" h="1810994">
                <a:moveTo>
                  <a:pt x="0" y="0"/>
                </a:moveTo>
                <a:lnTo>
                  <a:pt x="5802919" y="0"/>
                </a:lnTo>
                <a:lnTo>
                  <a:pt x="5802919" y="1810994"/>
                </a:lnTo>
                <a:lnTo>
                  <a:pt x="0" y="18109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3E0EC6D1-95FB-09CA-C289-E753D9FC9F7A}"/>
              </a:ext>
            </a:extLst>
          </p:cNvPr>
          <p:cNvSpPr/>
          <p:nvPr/>
        </p:nvSpPr>
        <p:spPr>
          <a:xfrm>
            <a:off x="3035370" y="4128534"/>
            <a:ext cx="2422206" cy="969898"/>
          </a:xfrm>
          <a:custGeom>
            <a:avLst/>
            <a:gdLst/>
            <a:ahLst/>
            <a:cxnLst/>
            <a:rect l="l" t="t" r="r" b="b"/>
            <a:pathLst>
              <a:path w="5897516" h="1840517">
                <a:moveTo>
                  <a:pt x="0" y="0"/>
                </a:moveTo>
                <a:lnTo>
                  <a:pt x="5897516" y="0"/>
                </a:lnTo>
                <a:lnTo>
                  <a:pt x="5897516" y="1840517"/>
                </a:lnTo>
                <a:lnTo>
                  <a:pt x="0" y="184051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C173584-25A9-8CAC-7618-8950433A6B66}"/>
              </a:ext>
            </a:extLst>
          </p:cNvPr>
          <p:cNvSpPr/>
          <p:nvPr/>
        </p:nvSpPr>
        <p:spPr>
          <a:xfrm>
            <a:off x="109242" y="5399725"/>
            <a:ext cx="2424300" cy="969898"/>
          </a:xfrm>
          <a:custGeom>
            <a:avLst/>
            <a:gdLst/>
            <a:ahLst/>
            <a:cxnLst/>
            <a:rect l="l" t="t" r="r" b="b"/>
            <a:pathLst>
              <a:path w="5836152" h="1821366">
                <a:moveTo>
                  <a:pt x="0" y="0"/>
                </a:moveTo>
                <a:lnTo>
                  <a:pt x="5836152" y="0"/>
                </a:lnTo>
                <a:lnTo>
                  <a:pt x="5836152" y="1821366"/>
                </a:lnTo>
                <a:lnTo>
                  <a:pt x="0" y="182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927F963C-7198-1307-0D16-903F4B29D943}"/>
              </a:ext>
            </a:extLst>
          </p:cNvPr>
          <p:cNvSpPr/>
          <p:nvPr/>
        </p:nvSpPr>
        <p:spPr>
          <a:xfrm>
            <a:off x="5758230" y="314957"/>
            <a:ext cx="2422206" cy="969898"/>
          </a:xfrm>
          <a:custGeom>
            <a:avLst/>
            <a:gdLst/>
            <a:ahLst/>
            <a:cxnLst/>
            <a:rect l="l" t="t" r="r" b="b"/>
            <a:pathLst>
              <a:path w="6191578" h="1932288">
                <a:moveTo>
                  <a:pt x="0" y="0"/>
                </a:moveTo>
                <a:lnTo>
                  <a:pt x="6191578" y="0"/>
                </a:lnTo>
                <a:lnTo>
                  <a:pt x="6191578" y="1932288"/>
                </a:lnTo>
                <a:lnTo>
                  <a:pt x="0" y="19322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F919B9C-9B34-7CA3-4643-9E8931C92999}"/>
              </a:ext>
            </a:extLst>
          </p:cNvPr>
          <p:cNvSpPr/>
          <p:nvPr/>
        </p:nvSpPr>
        <p:spPr>
          <a:xfrm>
            <a:off x="5840126" y="2893038"/>
            <a:ext cx="2422207" cy="969898"/>
          </a:xfrm>
          <a:custGeom>
            <a:avLst/>
            <a:gdLst/>
            <a:ahLst/>
            <a:cxnLst/>
            <a:rect l="l" t="t" r="r" b="b"/>
            <a:pathLst>
              <a:path w="6920307" h="2159713">
                <a:moveTo>
                  <a:pt x="0" y="0"/>
                </a:moveTo>
                <a:lnTo>
                  <a:pt x="6920307" y="0"/>
                </a:lnTo>
                <a:lnTo>
                  <a:pt x="6920307" y="2159713"/>
                </a:lnTo>
                <a:lnTo>
                  <a:pt x="0" y="21597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177D3354-E632-0CA4-B658-A20DFB40488E}"/>
              </a:ext>
            </a:extLst>
          </p:cNvPr>
          <p:cNvSpPr/>
          <p:nvPr/>
        </p:nvSpPr>
        <p:spPr>
          <a:xfrm>
            <a:off x="5843864" y="1538016"/>
            <a:ext cx="2422206" cy="969898"/>
          </a:xfrm>
          <a:custGeom>
            <a:avLst/>
            <a:gdLst/>
            <a:ahLst/>
            <a:cxnLst/>
            <a:rect l="l" t="t" r="r" b="b"/>
            <a:pathLst>
              <a:path w="6749667" h="2106459">
                <a:moveTo>
                  <a:pt x="0" y="0"/>
                </a:moveTo>
                <a:lnTo>
                  <a:pt x="6749667" y="0"/>
                </a:lnTo>
                <a:lnTo>
                  <a:pt x="6749667" y="2106459"/>
                </a:lnTo>
                <a:lnTo>
                  <a:pt x="0" y="21064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51F83B24-1152-1BEF-16C8-516E33BD72DA}"/>
              </a:ext>
            </a:extLst>
          </p:cNvPr>
          <p:cNvSpPr/>
          <p:nvPr/>
        </p:nvSpPr>
        <p:spPr>
          <a:xfrm>
            <a:off x="3078761" y="5399724"/>
            <a:ext cx="2424300" cy="969898"/>
          </a:xfrm>
          <a:custGeom>
            <a:avLst/>
            <a:gdLst/>
            <a:ahLst/>
            <a:cxnLst/>
            <a:rect l="l" t="t" r="r" b="b"/>
            <a:pathLst>
              <a:path w="5836152" h="1821366">
                <a:moveTo>
                  <a:pt x="0" y="0"/>
                </a:moveTo>
                <a:lnTo>
                  <a:pt x="5836152" y="0"/>
                </a:lnTo>
                <a:lnTo>
                  <a:pt x="5836152" y="1821366"/>
                </a:lnTo>
                <a:lnTo>
                  <a:pt x="0" y="182136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7" name="Freeform 7">
            <a:extLst>
              <a:ext uri="{FF2B5EF4-FFF2-40B4-BE49-F238E27FC236}">
                <a16:creationId xmlns:a16="http://schemas.microsoft.com/office/drawing/2014/main" id="{981965A3-D392-1060-91BD-92870A9D9D23}"/>
              </a:ext>
            </a:extLst>
          </p:cNvPr>
          <p:cNvSpPr/>
          <p:nvPr/>
        </p:nvSpPr>
        <p:spPr>
          <a:xfrm>
            <a:off x="8653830" y="314956"/>
            <a:ext cx="2422206" cy="969898"/>
          </a:xfrm>
          <a:custGeom>
            <a:avLst/>
            <a:gdLst/>
            <a:ahLst/>
            <a:cxnLst/>
            <a:rect l="l" t="t" r="r" b="b"/>
            <a:pathLst>
              <a:path w="6191578" h="1932288">
                <a:moveTo>
                  <a:pt x="0" y="0"/>
                </a:moveTo>
                <a:lnTo>
                  <a:pt x="6191578" y="0"/>
                </a:lnTo>
                <a:lnTo>
                  <a:pt x="6191578" y="1932288"/>
                </a:lnTo>
                <a:lnTo>
                  <a:pt x="0" y="193228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C4AB30E5-5992-2AFF-A43A-0A9BD2861150}"/>
              </a:ext>
            </a:extLst>
          </p:cNvPr>
          <p:cNvSpPr/>
          <p:nvPr/>
        </p:nvSpPr>
        <p:spPr>
          <a:xfrm>
            <a:off x="8735726" y="2893037"/>
            <a:ext cx="2422207" cy="969898"/>
          </a:xfrm>
          <a:custGeom>
            <a:avLst/>
            <a:gdLst/>
            <a:ahLst/>
            <a:cxnLst/>
            <a:rect l="l" t="t" r="r" b="b"/>
            <a:pathLst>
              <a:path w="6920307" h="2159713">
                <a:moveTo>
                  <a:pt x="0" y="0"/>
                </a:moveTo>
                <a:lnTo>
                  <a:pt x="6920307" y="0"/>
                </a:lnTo>
                <a:lnTo>
                  <a:pt x="6920307" y="2159713"/>
                </a:lnTo>
                <a:lnTo>
                  <a:pt x="0" y="215971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8E537BF3-30A5-C76A-2B1F-AD24ECBB3CBB}"/>
              </a:ext>
            </a:extLst>
          </p:cNvPr>
          <p:cNvSpPr/>
          <p:nvPr/>
        </p:nvSpPr>
        <p:spPr>
          <a:xfrm>
            <a:off x="8739464" y="1538015"/>
            <a:ext cx="2422206" cy="969898"/>
          </a:xfrm>
          <a:custGeom>
            <a:avLst/>
            <a:gdLst/>
            <a:ahLst/>
            <a:cxnLst/>
            <a:rect l="l" t="t" r="r" b="b"/>
            <a:pathLst>
              <a:path w="6749667" h="2106459">
                <a:moveTo>
                  <a:pt x="0" y="0"/>
                </a:moveTo>
                <a:lnTo>
                  <a:pt x="6749667" y="0"/>
                </a:lnTo>
                <a:lnTo>
                  <a:pt x="6749667" y="2106459"/>
                </a:lnTo>
                <a:lnTo>
                  <a:pt x="0" y="210645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EE69F584-3A40-4F8A-3915-CD1F451CCB6D}"/>
              </a:ext>
            </a:extLst>
          </p:cNvPr>
          <p:cNvSpPr/>
          <p:nvPr/>
        </p:nvSpPr>
        <p:spPr>
          <a:xfrm rot="10487698">
            <a:off x="2501710" y="611102"/>
            <a:ext cx="736845" cy="507461"/>
          </a:xfrm>
          <a:custGeom>
            <a:avLst/>
            <a:gdLst/>
            <a:ahLst/>
            <a:cxnLst/>
            <a:rect l="l" t="t" r="r" b="b"/>
            <a:pathLst>
              <a:path w="2346579" h="2893415">
                <a:moveTo>
                  <a:pt x="0" y="0"/>
                </a:moveTo>
                <a:lnTo>
                  <a:pt x="2346579" y="0"/>
                </a:lnTo>
                <a:lnTo>
                  <a:pt x="2346579" y="2893415"/>
                </a:lnTo>
                <a:lnTo>
                  <a:pt x="0" y="2893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23A34CB9-2CE3-80DF-1E3E-049DD0E865AA}"/>
              </a:ext>
            </a:extLst>
          </p:cNvPr>
          <p:cNvSpPr/>
          <p:nvPr/>
        </p:nvSpPr>
        <p:spPr>
          <a:xfrm rot="10487698">
            <a:off x="2501710" y="1882294"/>
            <a:ext cx="736845" cy="507461"/>
          </a:xfrm>
          <a:custGeom>
            <a:avLst/>
            <a:gdLst/>
            <a:ahLst/>
            <a:cxnLst/>
            <a:rect l="l" t="t" r="r" b="b"/>
            <a:pathLst>
              <a:path w="2346579" h="2893415">
                <a:moveTo>
                  <a:pt x="0" y="0"/>
                </a:moveTo>
                <a:lnTo>
                  <a:pt x="2346579" y="0"/>
                </a:lnTo>
                <a:lnTo>
                  <a:pt x="2346579" y="2893415"/>
                </a:lnTo>
                <a:lnTo>
                  <a:pt x="0" y="2893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A46DC0EF-FA7D-0A3D-5171-83FB74A6BCEF}"/>
              </a:ext>
            </a:extLst>
          </p:cNvPr>
          <p:cNvSpPr/>
          <p:nvPr/>
        </p:nvSpPr>
        <p:spPr>
          <a:xfrm rot="10487698">
            <a:off x="2501710" y="3153486"/>
            <a:ext cx="736845" cy="507461"/>
          </a:xfrm>
          <a:custGeom>
            <a:avLst/>
            <a:gdLst/>
            <a:ahLst/>
            <a:cxnLst/>
            <a:rect l="l" t="t" r="r" b="b"/>
            <a:pathLst>
              <a:path w="2346579" h="2893415">
                <a:moveTo>
                  <a:pt x="0" y="0"/>
                </a:moveTo>
                <a:lnTo>
                  <a:pt x="2346579" y="0"/>
                </a:lnTo>
                <a:lnTo>
                  <a:pt x="2346579" y="2893415"/>
                </a:lnTo>
                <a:lnTo>
                  <a:pt x="0" y="2893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CC8D7E1E-0C94-401D-6DEE-EC18AA89EC26}"/>
              </a:ext>
            </a:extLst>
          </p:cNvPr>
          <p:cNvSpPr/>
          <p:nvPr/>
        </p:nvSpPr>
        <p:spPr>
          <a:xfrm rot="10487698">
            <a:off x="2501710" y="4424678"/>
            <a:ext cx="736845" cy="507461"/>
          </a:xfrm>
          <a:custGeom>
            <a:avLst/>
            <a:gdLst/>
            <a:ahLst/>
            <a:cxnLst/>
            <a:rect l="l" t="t" r="r" b="b"/>
            <a:pathLst>
              <a:path w="2346579" h="2893415">
                <a:moveTo>
                  <a:pt x="0" y="0"/>
                </a:moveTo>
                <a:lnTo>
                  <a:pt x="2346579" y="0"/>
                </a:lnTo>
                <a:lnTo>
                  <a:pt x="2346579" y="2893415"/>
                </a:lnTo>
                <a:lnTo>
                  <a:pt x="0" y="2893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B625CD41-C1C3-E950-DE1D-B29209687513}"/>
              </a:ext>
            </a:extLst>
          </p:cNvPr>
          <p:cNvSpPr/>
          <p:nvPr/>
        </p:nvSpPr>
        <p:spPr>
          <a:xfrm rot="10487698">
            <a:off x="2501710" y="5695870"/>
            <a:ext cx="736845" cy="507461"/>
          </a:xfrm>
          <a:custGeom>
            <a:avLst/>
            <a:gdLst/>
            <a:ahLst/>
            <a:cxnLst/>
            <a:rect l="l" t="t" r="r" b="b"/>
            <a:pathLst>
              <a:path w="2346579" h="2893415">
                <a:moveTo>
                  <a:pt x="0" y="0"/>
                </a:moveTo>
                <a:lnTo>
                  <a:pt x="2346579" y="0"/>
                </a:lnTo>
                <a:lnTo>
                  <a:pt x="2346579" y="2893415"/>
                </a:lnTo>
                <a:lnTo>
                  <a:pt x="0" y="2893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B5853024-3B6A-A1F6-A09D-3334B2F8A4F2}"/>
              </a:ext>
            </a:extLst>
          </p:cNvPr>
          <p:cNvSpPr/>
          <p:nvPr/>
        </p:nvSpPr>
        <p:spPr>
          <a:xfrm rot="10487698">
            <a:off x="8215068" y="611101"/>
            <a:ext cx="736845" cy="507461"/>
          </a:xfrm>
          <a:custGeom>
            <a:avLst/>
            <a:gdLst/>
            <a:ahLst/>
            <a:cxnLst/>
            <a:rect l="l" t="t" r="r" b="b"/>
            <a:pathLst>
              <a:path w="2346579" h="2893415">
                <a:moveTo>
                  <a:pt x="0" y="0"/>
                </a:moveTo>
                <a:lnTo>
                  <a:pt x="2346579" y="0"/>
                </a:lnTo>
                <a:lnTo>
                  <a:pt x="2346579" y="2893415"/>
                </a:lnTo>
                <a:lnTo>
                  <a:pt x="0" y="2893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BA2CB199-7C70-0BC7-19B2-83EED5AAC1DF}"/>
              </a:ext>
            </a:extLst>
          </p:cNvPr>
          <p:cNvSpPr/>
          <p:nvPr/>
        </p:nvSpPr>
        <p:spPr>
          <a:xfrm rot="10487698">
            <a:off x="8296420" y="1834162"/>
            <a:ext cx="736845" cy="507461"/>
          </a:xfrm>
          <a:custGeom>
            <a:avLst/>
            <a:gdLst/>
            <a:ahLst/>
            <a:cxnLst/>
            <a:rect l="l" t="t" r="r" b="b"/>
            <a:pathLst>
              <a:path w="2346579" h="2893415">
                <a:moveTo>
                  <a:pt x="0" y="0"/>
                </a:moveTo>
                <a:lnTo>
                  <a:pt x="2346579" y="0"/>
                </a:lnTo>
                <a:lnTo>
                  <a:pt x="2346579" y="2893415"/>
                </a:lnTo>
                <a:lnTo>
                  <a:pt x="0" y="2893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7CC8C8-8932-E7AA-E4BF-2FCC3A0235FB}"/>
              </a:ext>
            </a:extLst>
          </p:cNvPr>
          <p:cNvSpPr txBox="1"/>
          <p:nvPr/>
        </p:nvSpPr>
        <p:spPr>
          <a:xfrm>
            <a:off x="454918" y="483221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х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ист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A4A227-319A-033A-B78B-B24041901AE6}"/>
              </a:ext>
            </a:extLst>
          </p:cNvPr>
          <p:cNvSpPr txBox="1"/>
          <p:nvPr/>
        </p:nvSpPr>
        <p:spPr>
          <a:xfrm>
            <a:off x="3455611" y="483221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ист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1431B38-D871-06C4-C67F-0E3F8C84DDA2}"/>
              </a:ext>
            </a:extLst>
          </p:cNvPr>
          <p:cNvSpPr txBox="1"/>
          <p:nvPr/>
        </p:nvSpPr>
        <p:spPr>
          <a:xfrm>
            <a:off x="505752" y="1669579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ама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A5B199B-BBFE-5ECF-84B5-D7CBCD9A1288}"/>
              </a:ext>
            </a:extLst>
          </p:cNvPr>
          <p:cNvSpPr txBox="1"/>
          <p:nvPr/>
        </p:nvSpPr>
        <p:spPr>
          <a:xfrm>
            <a:off x="3509820" y="1649468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ама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557852-8EF8-7C28-42F4-3ABFB07E09E5}"/>
              </a:ext>
            </a:extLst>
          </p:cNvPr>
          <p:cNvSpPr txBox="1"/>
          <p:nvPr/>
        </p:nvSpPr>
        <p:spPr>
          <a:xfrm>
            <a:off x="504401" y="2934828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ин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90061A-B968-8C5E-77CF-7676FC7607E6}"/>
              </a:ext>
            </a:extLst>
          </p:cNvPr>
          <p:cNvSpPr txBox="1"/>
          <p:nvPr/>
        </p:nvSpPr>
        <p:spPr>
          <a:xfrm>
            <a:off x="3430529" y="2908093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</a:t>
            </a:r>
            <a:r>
              <a:rPr kumimoji="0" lang="ru-RU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ин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521168-EB25-93D6-B230-C60ED24F83DD}"/>
              </a:ext>
            </a:extLst>
          </p:cNvPr>
          <p:cNvSpPr txBox="1"/>
          <p:nvPr/>
        </p:nvSpPr>
        <p:spPr>
          <a:xfrm>
            <a:off x="367186" y="4203462"/>
            <a:ext cx="1876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м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аска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2FD0336-ABB0-E41A-3A04-623DFE4EC525}"/>
              </a:ext>
            </a:extLst>
          </p:cNvPr>
          <p:cNvSpPr txBox="1"/>
          <p:nvPr/>
        </p:nvSpPr>
        <p:spPr>
          <a:xfrm>
            <a:off x="3352520" y="4203460"/>
            <a:ext cx="187678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аска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9EFA6A5-940C-454E-E0BB-F8BE834E10CE}"/>
              </a:ext>
            </a:extLst>
          </p:cNvPr>
          <p:cNvSpPr txBox="1"/>
          <p:nvPr/>
        </p:nvSpPr>
        <p:spPr>
          <a:xfrm>
            <a:off x="504400" y="5527823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к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оза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B7E241C-6582-9BA3-219D-7EA330759587}"/>
              </a:ext>
            </a:extLst>
          </p:cNvPr>
          <p:cNvSpPr txBox="1"/>
          <p:nvPr/>
        </p:nvSpPr>
        <p:spPr>
          <a:xfrm>
            <a:off x="3509820" y="5530730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оза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704A39-B5AD-C4DD-DC35-886DE6416211}"/>
              </a:ext>
            </a:extLst>
          </p:cNvPr>
          <p:cNvSpPr txBox="1"/>
          <p:nvPr/>
        </p:nvSpPr>
        <p:spPr>
          <a:xfrm>
            <a:off x="6213225" y="512319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ґ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ава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204F1BB-1CDE-B6EB-0B68-F5F05FD86414}"/>
              </a:ext>
            </a:extLst>
          </p:cNvPr>
          <p:cNvSpPr txBox="1"/>
          <p:nvPr/>
        </p:nvSpPr>
        <p:spPr>
          <a:xfrm>
            <a:off x="9144579" y="504147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ава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FBB76D0-AC3F-BE6B-3168-709CBA206F25}"/>
              </a:ext>
            </a:extLst>
          </p:cNvPr>
          <p:cNvSpPr txBox="1"/>
          <p:nvPr/>
        </p:nvSpPr>
        <p:spPr>
          <a:xfrm>
            <a:off x="6298859" y="1673603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с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ом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38009B-2E1C-8943-B64D-56C4C3410664}"/>
              </a:ext>
            </a:extLst>
          </p:cNvPr>
          <p:cNvSpPr txBox="1"/>
          <p:nvPr/>
        </p:nvSpPr>
        <p:spPr>
          <a:xfrm>
            <a:off x="9222476" y="1670990"/>
            <a:ext cx="16318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ом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45A5D52-A22D-78F9-6376-183A1D27C843}"/>
              </a:ext>
            </a:extLst>
          </p:cNvPr>
          <p:cNvSpPr txBox="1"/>
          <p:nvPr/>
        </p:nvSpPr>
        <p:spPr>
          <a:xfrm>
            <a:off x="5928569" y="3085953"/>
            <a:ext cx="2176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б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оцман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0AF9C1E-97AE-D064-1BAA-1A53A6C34631}"/>
              </a:ext>
            </a:extLst>
          </p:cNvPr>
          <p:cNvSpPr txBox="1"/>
          <p:nvPr/>
        </p:nvSpPr>
        <p:spPr>
          <a:xfrm>
            <a:off x="8956935" y="3052248"/>
            <a:ext cx="21769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л</a:t>
            </a: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оцман</a:t>
            </a:r>
            <a:endParaRPr kumimoji="0" lang="uk-UA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99E5743D-78CC-C388-15DA-97F4C3C57CA1}"/>
              </a:ext>
            </a:extLst>
          </p:cNvPr>
          <p:cNvSpPr/>
          <p:nvPr/>
        </p:nvSpPr>
        <p:spPr>
          <a:xfrm rot="10487698">
            <a:off x="8305089" y="3187329"/>
            <a:ext cx="736845" cy="507461"/>
          </a:xfrm>
          <a:custGeom>
            <a:avLst/>
            <a:gdLst/>
            <a:ahLst/>
            <a:cxnLst/>
            <a:rect l="l" t="t" r="r" b="b"/>
            <a:pathLst>
              <a:path w="2346579" h="2893415">
                <a:moveTo>
                  <a:pt x="0" y="0"/>
                </a:moveTo>
                <a:lnTo>
                  <a:pt x="2346579" y="0"/>
                </a:lnTo>
                <a:lnTo>
                  <a:pt x="2346579" y="2893415"/>
                </a:lnTo>
                <a:lnTo>
                  <a:pt x="0" y="289341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" name="99b9b4365fa959c705">
            <a:hlinkClick r:id="" action="ppaction://media"/>
            <a:extLst>
              <a:ext uri="{FF2B5EF4-FFF2-40B4-BE49-F238E27FC236}">
                <a16:creationId xmlns:a16="http://schemas.microsoft.com/office/drawing/2014/main" id="{F9A6E9CE-363A-86FB-FE59-1801CA1E905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39.755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4371" y="-457218"/>
            <a:ext cx="487363" cy="487363"/>
          </a:xfrm>
          <a:prstGeom prst="rect">
            <a:avLst/>
          </a:prstGeom>
        </p:spPr>
      </p:pic>
      <p:pic>
        <p:nvPicPr>
          <p:cNvPr id="3" name="99b9b4365fa959c705">
            <a:hlinkClick r:id="" action="ppaction://media"/>
            <a:extLst>
              <a:ext uri="{FF2B5EF4-FFF2-40B4-BE49-F238E27FC236}">
                <a16:creationId xmlns:a16="http://schemas.microsoft.com/office/drawing/2014/main" id="{DA1BDD80-9F78-E09A-2156-C73AD9213E6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39.755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25819" y="-457218"/>
            <a:ext cx="487363" cy="487363"/>
          </a:xfrm>
          <a:prstGeom prst="rect">
            <a:avLst/>
          </a:prstGeom>
        </p:spPr>
      </p:pic>
      <p:pic>
        <p:nvPicPr>
          <p:cNvPr id="41" name="99b9b4365fa959c705">
            <a:hlinkClick r:id="" action="ppaction://media"/>
            <a:extLst>
              <a:ext uri="{FF2B5EF4-FFF2-40B4-BE49-F238E27FC236}">
                <a16:creationId xmlns:a16="http://schemas.microsoft.com/office/drawing/2014/main" id="{197580B1-B2F0-283E-7913-F4ED770BF8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39.755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2923" y="-457218"/>
            <a:ext cx="487363" cy="487363"/>
          </a:xfrm>
          <a:prstGeom prst="rect">
            <a:avLst/>
          </a:prstGeom>
        </p:spPr>
      </p:pic>
      <p:pic>
        <p:nvPicPr>
          <p:cNvPr id="49" name="99b9b4365fa959c705">
            <a:hlinkClick r:id="" action="ppaction://media"/>
            <a:extLst>
              <a:ext uri="{FF2B5EF4-FFF2-40B4-BE49-F238E27FC236}">
                <a16:creationId xmlns:a16="http://schemas.microsoft.com/office/drawing/2014/main" id="{D727FBBE-A2D5-2AFD-6137-FB9FB158F18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39.755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14371" y="-457218"/>
            <a:ext cx="487363" cy="487363"/>
          </a:xfrm>
          <a:prstGeom prst="rect">
            <a:avLst/>
          </a:prstGeom>
        </p:spPr>
      </p:pic>
      <p:pic>
        <p:nvPicPr>
          <p:cNvPr id="50" name="99b9b4365fa959c705">
            <a:hlinkClick r:id="" action="ppaction://media"/>
            <a:extLst>
              <a:ext uri="{FF2B5EF4-FFF2-40B4-BE49-F238E27FC236}">
                <a16:creationId xmlns:a16="http://schemas.microsoft.com/office/drawing/2014/main" id="{8881954D-FF1B-0D96-9D09-04117505B1C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39.755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22753" y="-470616"/>
            <a:ext cx="487363" cy="487363"/>
          </a:xfrm>
          <a:prstGeom prst="rect">
            <a:avLst/>
          </a:prstGeom>
        </p:spPr>
      </p:pic>
      <p:pic>
        <p:nvPicPr>
          <p:cNvPr id="51" name="99b9b4365fa959c705">
            <a:hlinkClick r:id="" action="ppaction://media"/>
            <a:extLst>
              <a:ext uri="{FF2B5EF4-FFF2-40B4-BE49-F238E27FC236}">
                <a16:creationId xmlns:a16="http://schemas.microsoft.com/office/drawing/2014/main" id="{BB59504A-F7EC-605B-246B-3B42F54A45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39.755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34201" y="-470616"/>
            <a:ext cx="487363" cy="487363"/>
          </a:xfrm>
          <a:prstGeom prst="rect">
            <a:avLst/>
          </a:prstGeom>
        </p:spPr>
      </p:pic>
      <p:pic>
        <p:nvPicPr>
          <p:cNvPr id="52" name="99b9b4365fa959c705">
            <a:hlinkClick r:id="" action="ppaction://media"/>
            <a:extLst>
              <a:ext uri="{FF2B5EF4-FFF2-40B4-BE49-F238E27FC236}">
                <a16:creationId xmlns:a16="http://schemas.microsoft.com/office/drawing/2014/main" id="{D8236F4E-F6DD-D31D-ABE5-218A751DE73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39.755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35018" y="-443820"/>
            <a:ext cx="487363" cy="487363"/>
          </a:xfrm>
          <a:prstGeom prst="rect">
            <a:avLst/>
          </a:prstGeom>
        </p:spPr>
      </p:pic>
      <p:pic>
        <p:nvPicPr>
          <p:cNvPr id="53" name="99b9b4365fa959c705">
            <a:hlinkClick r:id="" action="ppaction://media"/>
            <a:extLst>
              <a:ext uri="{FF2B5EF4-FFF2-40B4-BE49-F238E27FC236}">
                <a16:creationId xmlns:a16="http://schemas.microsoft.com/office/drawing/2014/main" id="{5F95B154-ED40-4407-E8F3-A75BFD6C53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39.7551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08239" y="-430536"/>
            <a:ext cx="487363" cy="48736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67BEB94-46E5-49A8-8E6B-A0F052B25A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918" y="6170319"/>
            <a:ext cx="550502" cy="476377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A1240639-775C-40DE-8967-389A3883784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94" y="935232"/>
            <a:ext cx="4439438" cy="443943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FF3E7E4-21AD-40DC-822A-75D21861C60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325" y="3998157"/>
            <a:ext cx="2540343" cy="254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39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828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828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828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90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828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9" dur="828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0" dur="828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3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8E92938E-9C56-4BF8-8428-5EB7F3F4F9E6}"/>
</file>

<file path=customXml/itemProps2.xml><?xml version="1.0" encoding="utf-8"?>
<ds:datastoreItem xmlns:ds="http://schemas.openxmlformats.org/officeDocument/2006/customXml" ds:itemID="{9E96AB4E-9783-409D-9B18-5177259B3D84}"/>
</file>

<file path=customXml/itemProps3.xml><?xml version="1.0" encoding="utf-8"?>
<ds:datastoreItem xmlns:ds="http://schemas.openxmlformats.org/officeDocument/2006/customXml" ds:itemID="{F64D83E1-049F-4C70-BBAB-77EAE5E94886}"/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17</Words>
  <Application>Microsoft Office PowerPoint</Application>
  <PresentationFormat>Широкий екран</PresentationFormat>
  <Paragraphs>17</Paragraphs>
  <Slides>1</Slides>
  <Notes>1</Notes>
  <HiddenSlides>0</HiddenSlides>
  <MMClips>8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Calibri</vt:lpstr>
      <vt:lpstr>Comic Sans MS</vt:lpstr>
      <vt:lpstr>1_Тема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3</cp:revision>
  <dcterms:created xsi:type="dcterms:W3CDTF">2026-02-26T11:58:48Z</dcterms:created>
  <dcterms:modified xsi:type="dcterms:W3CDTF">2026-02-26T12:36:28Z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