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3C1B-1307-445A-9490-BAC516D1D17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88AD-07F2-4F31-83D2-CD6E13357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3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3C1B-1307-445A-9490-BAC516D1D17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88AD-07F2-4F31-83D2-CD6E13357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3C1B-1307-445A-9490-BAC516D1D17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88AD-07F2-4F31-83D2-CD6E13357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4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3C1B-1307-445A-9490-BAC516D1D17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88AD-07F2-4F31-83D2-CD6E13357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3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3C1B-1307-445A-9490-BAC516D1D17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88AD-07F2-4F31-83D2-CD6E13357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1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3C1B-1307-445A-9490-BAC516D1D17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88AD-07F2-4F31-83D2-CD6E13357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3C1B-1307-445A-9490-BAC516D1D17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88AD-07F2-4F31-83D2-CD6E13357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0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3C1B-1307-445A-9490-BAC516D1D17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88AD-07F2-4F31-83D2-CD6E13357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17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3C1B-1307-445A-9490-BAC516D1D17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88AD-07F2-4F31-83D2-CD6E13357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84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3C1B-1307-445A-9490-BAC516D1D17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88AD-07F2-4F31-83D2-CD6E13357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4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3C1B-1307-445A-9490-BAC516D1D17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88AD-07F2-4F31-83D2-CD6E13357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4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F3C1B-1307-445A-9490-BAC516D1D17D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888AD-07F2-4F31-83D2-CD6E13357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80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2.png"/><Relationship Id="rId2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16134" y="1526137"/>
            <a:ext cx="6711142" cy="3573401"/>
            <a:chOff x="489758" y="1517345"/>
            <a:chExt cx="6711142" cy="357340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624253" y="1517345"/>
              <a:ext cx="6576647" cy="3573401"/>
            </a:xfrm>
            <a:prstGeom prst="roundRect">
              <a:avLst>
                <a:gd name="adj" fmla="val 10976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89758" y="1628447"/>
              <a:ext cx="3883107" cy="3291414"/>
              <a:chOff x="489758" y="1628447"/>
              <a:chExt cx="3883107" cy="3291414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817" b="100000" l="3666" r="99796">
                            <a14:foregroundMark x1="23931" y1="90992" x2="23931" y2="90992"/>
                            <a14:foregroundMark x1="42668" y1="94809" x2="42668" y2="94809"/>
                            <a14:foregroundMark x1="42872" y1="95573" x2="40530" y2="96183"/>
                            <a14:foregroundMark x1="51018" y1="97405" x2="54481" y2="97405"/>
                            <a14:foregroundMark x1="71894" y1="98015" x2="71894" y2="98015"/>
                            <a14:foregroundMark x1="86965" y1="96794" x2="86965" y2="967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758" y="1628447"/>
                <a:ext cx="3883107" cy="2588738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976411" y="4458196"/>
                <a:ext cx="31569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Лі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   </a:t>
                </a:r>
                <a:r>
                  <a:rPr lang="ru-RU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злі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пи - ла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4278306" y="1854459"/>
            <a:ext cx="2743790" cy="3087202"/>
            <a:chOff x="4840852" y="1957797"/>
            <a:chExt cx="2624123" cy="290047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06" b="90000" l="1695" r="97599">
                          <a14:foregroundMark x1="27401" y1="74722" x2="27401" y2="74722"/>
                          <a14:foregroundMark x1="28955" y1="75972" x2="26130" y2="75972"/>
                          <a14:foregroundMark x1="35452" y1="80278" x2="36441" y2="80278"/>
                          <a14:foregroundMark x1="72740" y1="73472" x2="74294" y2="73472"/>
                          <a14:foregroundMark x1="82910" y1="76667" x2="82062" y2="76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852" y="1957797"/>
              <a:ext cx="2612198" cy="25661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64283" y="4424530"/>
              <a:ext cx="2400692" cy="433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лію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071321" y="1648673"/>
            <a:ext cx="2913114" cy="3281553"/>
            <a:chOff x="4880215" y="1748573"/>
            <a:chExt cx="2786063" cy="308307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69" b="94347" l="9960" r="89906">
                          <a14:backgroundMark x1="81292" y1="78062" x2="81292" y2="78062"/>
                          <a14:backgroundMark x1="82773" y1="82234" x2="81561" y2="78062"/>
                          <a14:backgroundMark x1="80081" y1="75101" x2="79408" y2="75101"/>
                          <a14:backgroundMark x1="24226" y1="82503" x2="24226" y2="825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215" y="1748573"/>
              <a:ext cx="2786063" cy="273691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189625" y="4397902"/>
              <a:ext cx="2379086" cy="433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дель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фі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на.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18960" y="1672695"/>
            <a:ext cx="2853757" cy="3255958"/>
            <a:chOff x="4877739" y="1772620"/>
            <a:chExt cx="2729294" cy="3059023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89" b="96389" l="9746" r="899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739" y="1772620"/>
              <a:ext cx="2729294" cy="268114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189625" y="4397902"/>
              <a:ext cx="1943284" cy="433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паль –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му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349948" y="1953963"/>
            <a:ext cx="2422144" cy="2990198"/>
            <a:chOff x="4929105" y="2022306"/>
            <a:chExt cx="2316505" cy="280933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5328" b="89549" l="3240" r="961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05" y="2022306"/>
              <a:ext cx="2316505" cy="227564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189625" y="4397902"/>
              <a:ext cx="1943284" cy="433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ліж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ко.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236784" y="1832733"/>
            <a:ext cx="2760246" cy="3085778"/>
            <a:chOff x="4759267" y="1932507"/>
            <a:chExt cx="2639862" cy="28991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639" b="95417" l="3955" r="93927">
                          <a14:foregroundMark x1="43785" y1="22500" x2="44068" y2="21389"/>
                          <a14:foregroundMark x1="39266" y1="21250" x2="39266" y2="21250"/>
                          <a14:foregroundMark x1="28955" y1="32778" x2="28955" y2="32778"/>
                          <a14:foregroundMark x1="16243" y1="77639" x2="16243" y2="77639"/>
                          <a14:foregroundMark x1="11441" y1="82361" x2="11441" y2="82361"/>
                          <a14:foregroundMark x1="12994" y1="89028" x2="12994" y2="89028"/>
                          <a14:foregroundMark x1="58616" y1="65833" x2="57486" y2="65694"/>
                          <a14:foregroundMark x1="37994" y1="22361" x2="37994" y2="223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267" y="1932507"/>
              <a:ext cx="2469566" cy="242600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824816" y="4397902"/>
              <a:ext cx="2574313" cy="433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бель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179178" y="1487374"/>
            <a:ext cx="2710414" cy="3427136"/>
            <a:chOff x="4866578" y="1611797"/>
            <a:chExt cx="2592203" cy="321984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5932" r="956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578" y="1611797"/>
              <a:ext cx="2592203" cy="254647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189625" y="4397902"/>
              <a:ext cx="2219586" cy="433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так.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454975" y="1409561"/>
            <a:ext cx="2376308" cy="3469198"/>
            <a:chOff x="4899403" y="1572279"/>
            <a:chExt cx="2272668" cy="3259364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>
                          <a14:foregroundMark x1="40678" y1="69626" x2="40678" y2="69626"/>
                          <a14:foregroundMark x1="61017" y1="74619" x2="61017" y2="74619"/>
                          <a14:foregroundMark x1="64689" y1="61859" x2="64689" y2="618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685" y="1572279"/>
              <a:ext cx="2108865" cy="310749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4899403" y="4397902"/>
              <a:ext cx="2272668" cy="433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руль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ку.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417065" y="2130730"/>
            <a:ext cx="2517746" cy="2789632"/>
            <a:chOff x="4960620" y="2210742"/>
            <a:chExt cx="2407938" cy="262090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0620" y="2210742"/>
              <a:ext cx="2407938" cy="236546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189625" y="4397902"/>
              <a:ext cx="1943284" cy="433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лій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ку.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634588" y="1948769"/>
            <a:ext cx="2031903" cy="2928384"/>
            <a:chOff x="5101060" y="2095681"/>
            <a:chExt cx="1943284" cy="2751261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6852" b="89886" l="9967" r="898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65" b="13528"/>
            <a:stretch/>
          </p:blipFill>
          <p:spPr>
            <a:xfrm>
              <a:off x="5187962" y="2095681"/>
              <a:ext cx="1750443" cy="202755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101060" y="4413201"/>
              <a:ext cx="1943284" cy="433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ключ.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405709" y="2007056"/>
            <a:ext cx="2590081" cy="2905033"/>
            <a:chOff x="4917559" y="2102320"/>
            <a:chExt cx="2477118" cy="27293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7559" y="2102320"/>
              <a:ext cx="2210491" cy="217149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937985" y="4397902"/>
              <a:ext cx="2456692" cy="433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тюль - пан.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123746" y="1735905"/>
            <a:ext cx="2851240" cy="3082752"/>
            <a:chOff x="4658306" y="1935351"/>
            <a:chExt cx="2726887" cy="2896292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591" b="94646" l="9845" r="899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306" y="1935351"/>
              <a:ext cx="2681233" cy="263393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893762" y="4397902"/>
              <a:ext cx="2491431" cy="433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ля -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ль </a:t>
              </a:r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ку. 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3" y="5590352"/>
            <a:ext cx="916425" cy="84361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21481" b="6666"/>
          <a:stretch/>
        </p:blipFill>
        <p:spPr>
          <a:xfrm>
            <a:off x="2455486" y="-720276"/>
            <a:ext cx="3912577" cy="640079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390" y="3192660"/>
            <a:ext cx="2990036" cy="29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3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097A29E-2C18-4B8A-BA31-BB7DB006E3F8}"/>
</file>

<file path=customXml/itemProps2.xml><?xml version="1.0" encoding="utf-8"?>
<ds:datastoreItem xmlns:ds="http://schemas.openxmlformats.org/officeDocument/2006/customXml" ds:itemID="{71F52973-EE88-49ED-A24E-6D023F7D2C72}"/>
</file>

<file path=customXml/itemProps3.xml><?xml version="1.0" encoding="utf-8"?>
<ds:datastoreItem xmlns:ds="http://schemas.openxmlformats.org/officeDocument/2006/customXml" ds:itemID="{00A6A732-188E-41E5-A389-98B375936DB0}"/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58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2026-02-26T08:01:43Z</dcterms:created>
  <dcterms:modified xsi:type="dcterms:W3CDTF">2026-02-26T13:28:16Z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