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B8F6AE-F20D-44DB-8875-B2ABF77073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6B348D-1A3B-4C1E-82C6-58F98996B3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F6049B-0879-4029-871B-1477D5634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53E62E-84BD-4597-98C6-E475680F4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3A7BDB-366A-482D-AF2A-16D93B35E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610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7835C4-04DC-4061-9D4F-9A6AC1F4B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3AFA052-F086-495B-9F7C-87DE98C8A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4B468A-0F6E-4B1C-AA54-E9EDCAE0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1A182D-AD4A-4E35-B9CA-5E940ECBE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BE2357-0DA4-4204-9D63-3ECD145FF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080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E894F6F-13DD-4A4A-8A66-3EF13DBDC8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5B9B70C-D712-4EEF-AF64-1F485D268D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BFD7DD-63E8-4AFB-B51F-4B47CDB53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CA89F9-3A2E-44E9-8C96-9F1147EC6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AD972A-D291-49A6-8D17-B89370554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259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9586B9-1251-4377-8415-DEF797605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0F3591-5282-49D8-B7A3-7E8CDEECD8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70D56-6A09-45AC-8400-F7E41A29B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4CDD69-5367-4D68-A0B6-612885689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747C8E-CE07-4E55-B74C-0F91CD0B1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330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3C01ED-F8C8-4A76-B208-7EEA1BDB4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A6EF66-4CEF-4BB6-8CF1-8B5CAF4A6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9C50FC-D1E3-415A-80B1-60120C155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AD5BB1-69A1-450B-83B1-C50F55724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B8593A-6A00-48B5-986E-2D8108F9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375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3093C-730A-43DA-943C-59C81B0D3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7F71F1-7303-4A8B-80F8-ECD2717CAE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D16AE1-B7B3-4EA8-BBFB-40B11CEA6D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A8BA14-968B-4994-8EC9-AAC8667E6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12191D-5029-489A-8250-C50AAF923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68E9897-A9D1-43C0-A60B-6D50A626C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117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F45B2A-7347-4829-9142-5B75F250F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7F25CC-A799-431B-8BA1-911C949A1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8B2FA22-0313-4430-9951-EB7072BC4A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AEF07B-1EAD-4A85-945E-809B33260A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A36CB43-FC4E-46A5-B805-417C7B4C93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466D6C4-C930-428F-B43A-8CBD20E3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0C8279-E500-4553-B130-12E839603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438ECAB-0CE1-4913-8F9E-C1538FF90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775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F23F90-5E7B-4D30-9547-88FC3B977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00CB789-CD24-4177-A898-9CEF03EAF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209A3-DE80-4663-9CB0-462178DD6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64C5ED7-7CA8-4840-BF79-5E136DD7E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028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D31026C-FB5D-43E7-BC1F-E3535AE6A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D2C08D5-85A1-486A-8D2B-FB197DB85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D3EDC4A-F0FF-4583-8783-B98E20750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740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5D6401-39AE-45A4-8D64-57D9DCD1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3AE68D-7537-4C2F-9F70-525E75CB00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471795-426C-4EB9-B2E0-C907C3CB7E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F0D0A2C-9AE7-4141-8AF5-9E7D19C08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8FA2DF-A6B2-4F09-BB46-4EB43B411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0452CBC-ED8C-480B-8E3C-F908CB36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697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43549B-3A37-49BD-9D45-CF91B35C8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520A866-8FCF-4B48-9A52-EA0894734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70BF23-26FF-4DA5-9709-616FF6E375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24D78FA-556A-47F4-B196-64D4D47AD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E23253-2941-463C-9959-77CAD9404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D52070-0693-478F-8555-8A171F4F6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40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FB5FEF-48A8-45D7-9C0E-61E46FE2D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55F419-C7BC-4187-BB31-CAAF1F13E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E1EB87-C240-4565-82E0-A2D9A3C0F2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227CD-63DF-41EB-A335-89AB87869AFB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B98E56-2E1C-47F3-9EE7-65E33CE308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B6FF81-34B9-4CB5-BF61-BBC6F714F4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939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5.svg"/><Relationship Id="rId26" Type="http://schemas.openxmlformats.org/officeDocument/2006/relationships/image" Target="../media/image23.png"/><Relationship Id="rId39" Type="http://schemas.microsoft.com/office/2007/relationships/hdphoto" Target="../media/hdphoto3.wdp"/><Relationship Id="rId21" Type="http://schemas.openxmlformats.org/officeDocument/2006/relationships/image" Target="../media/image18.png"/><Relationship Id="rId34" Type="http://schemas.openxmlformats.org/officeDocument/2006/relationships/image" Target="../media/image31.png"/><Relationship Id="rId42" Type="http://schemas.openxmlformats.org/officeDocument/2006/relationships/image" Target="../media/image38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6" Type="http://schemas.openxmlformats.org/officeDocument/2006/relationships/image" Target="../media/image13.sv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32" Type="http://schemas.openxmlformats.org/officeDocument/2006/relationships/image" Target="../media/image29.png"/><Relationship Id="rId37" Type="http://schemas.openxmlformats.org/officeDocument/2006/relationships/image" Target="../media/image34.png"/><Relationship Id="rId40" Type="http://schemas.openxmlformats.org/officeDocument/2006/relationships/image" Target="../media/image36.png"/><Relationship Id="rId45" Type="http://schemas.openxmlformats.org/officeDocument/2006/relationships/image" Target="../media/image41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36" Type="http://schemas.openxmlformats.org/officeDocument/2006/relationships/image" Target="../media/image33.png"/><Relationship Id="rId10" Type="http://schemas.openxmlformats.org/officeDocument/2006/relationships/image" Target="../media/image7.svg"/><Relationship Id="rId19" Type="http://schemas.openxmlformats.org/officeDocument/2006/relationships/image" Target="../media/image16.png"/><Relationship Id="rId31" Type="http://schemas.openxmlformats.org/officeDocument/2006/relationships/image" Target="../media/image28.png"/><Relationship Id="rId44" Type="http://schemas.openxmlformats.org/officeDocument/2006/relationships/image" Target="../media/image40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image" Target="../media/image19.svg"/><Relationship Id="rId27" Type="http://schemas.openxmlformats.org/officeDocument/2006/relationships/image" Target="../media/image24.png"/><Relationship Id="rId30" Type="http://schemas.openxmlformats.org/officeDocument/2006/relationships/image" Target="../media/image27.png"/><Relationship Id="rId35" Type="http://schemas.openxmlformats.org/officeDocument/2006/relationships/image" Target="../media/image32.png"/><Relationship Id="rId43" Type="http://schemas.openxmlformats.org/officeDocument/2006/relationships/image" Target="../media/image39.png"/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12" Type="http://schemas.openxmlformats.org/officeDocument/2006/relationships/image" Target="../media/image9.sv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openxmlformats.org/officeDocument/2006/relationships/image" Target="../media/image30.png"/><Relationship Id="rId38" Type="http://schemas.openxmlformats.org/officeDocument/2006/relationships/image" Target="../media/image35.png"/><Relationship Id="rId20" Type="http://schemas.openxmlformats.org/officeDocument/2006/relationships/image" Target="../media/image17.svg"/><Relationship Id="rId41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322C284-4CC6-4733-8DC6-06C6BC6C9A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id="{6444ADDD-C546-4729-BBCA-887FC733F439}"/>
              </a:ext>
            </a:extLst>
          </p:cNvPr>
          <p:cNvSpPr/>
          <p:nvPr/>
        </p:nvSpPr>
        <p:spPr>
          <a:xfrm>
            <a:off x="1053686" y="587821"/>
            <a:ext cx="7844513" cy="577837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8F22D53-7467-4471-A7AE-3F6E3AAE22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58" t="25835" r="16890" b="21340"/>
          <a:stretch/>
        </p:blipFill>
        <p:spPr>
          <a:xfrm>
            <a:off x="1176939" y="3475835"/>
            <a:ext cx="3418650" cy="272990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35F614C-B315-4367-B8EA-9D20661037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68" t="24298" r="14722" b="23494"/>
          <a:stretch/>
        </p:blipFill>
        <p:spPr>
          <a:xfrm>
            <a:off x="5213655" y="3551907"/>
            <a:ext cx="3788349" cy="28996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6EF303-E98B-4E6A-982E-218799D60C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80704" y="2558292"/>
            <a:ext cx="1898879" cy="16396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69406F-FE9B-45AC-8588-F5303AEC5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281177" y="2524878"/>
            <a:ext cx="1913066" cy="16689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5F843D-5602-4ECF-A5DA-25EC6F5EF9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2811123" y="2548477"/>
            <a:ext cx="1959971" cy="16923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CBF7B14-DFF6-4054-9154-054A76BE58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6841267" y="2564704"/>
            <a:ext cx="1850566" cy="161445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CDF9892-94D8-4ED1-8F32-B55C49C660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976144" y="2567389"/>
            <a:ext cx="1941001" cy="162607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5016603-A302-4AA6-A481-7369ECA9CB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2842386" y="2588101"/>
            <a:ext cx="1924081" cy="161189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55F4339-CED8-4699-88C7-30816907B7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5286065" y="2530372"/>
            <a:ext cx="1836956" cy="166577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C0CCA5C-3D5E-430D-B29B-56FFC98379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6799892" y="2554348"/>
            <a:ext cx="1782420" cy="161631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2DB9810-3A7A-4249-9A24-367D5BB33D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975291" y="2583203"/>
            <a:ext cx="1805969" cy="159758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FC61979-8D5A-444D-B96E-94DB8B557D6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5274913" y="2533624"/>
            <a:ext cx="2166422" cy="166092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E8E0730-3603-4A02-9E99-EE2CB7E5E43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2796822" y="2564912"/>
            <a:ext cx="1860124" cy="164549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E7126AC-71D0-447F-BB58-67B6F3E5A6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6797812" y="2557664"/>
            <a:ext cx="2127418" cy="16310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A0441E1-0750-49D8-AE16-260D08334E8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969778" y="2566803"/>
            <a:ext cx="2030982" cy="162607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EE50E70-6E83-4F4D-AC20-1E8AB5701D5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2760820" y="2514084"/>
            <a:ext cx="2166358" cy="173445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2986559-0BCF-4ABE-9418-671EBAC11EA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6754269" y="2501223"/>
            <a:ext cx="2062060" cy="174481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047E390-3305-447A-82E2-B56AF2F94E4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5235719" y="2489508"/>
            <a:ext cx="2049812" cy="1734456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295FF4A5-1031-488D-870E-466681C19914}"/>
              </a:ext>
            </a:extLst>
          </p:cNvPr>
          <p:cNvGrpSpPr/>
          <p:nvPr/>
        </p:nvGrpSpPr>
        <p:grpSpPr>
          <a:xfrm>
            <a:off x="3867255" y="933240"/>
            <a:ext cx="2240285" cy="2099184"/>
            <a:chOff x="-2778719" y="5877496"/>
            <a:chExt cx="1910052" cy="1800000"/>
          </a:xfrm>
        </p:grpSpPr>
        <p:pic>
          <p:nvPicPr>
            <p:cNvPr id="28" name="Picture 6">
              <a:extLst>
                <a:ext uri="{FF2B5EF4-FFF2-40B4-BE49-F238E27FC236}">
                  <a16:creationId xmlns:a16="http://schemas.microsoft.com/office/drawing/2014/main" id="{FAF57E84-2AB0-44EB-9FC5-E2F8FFB54A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2203624" y="6521055"/>
              <a:ext cx="235295" cy="235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079DC7FA-DE12-47B1-9F07-AEA4AEDC6843}"/>
                </a:ext>
              </a:extLst>
            </p:cNvPr>
            <p:cNvPicPr/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2778719" y="5877496"/>
              <a:ext cx="1910052" cy="180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9BB994E6-CF7E-40D5-82DE-68A0B0AC8E12}"/>
              </a:ext>
            </a:extLst>
          </p:cNvPr>
          <p:cNvGrpSpPr/>
          <p:nvPr/>
        </p:nvGrpSpPr>
        <p:grpSpPr>
          <a:xfrm>
            <a:off x="3919103" y="1221753"/>
            <a:ext cx="2102119" cy="2040781"/>
            <a:chOff x="-4883283" y="2377615"/>
            <a:chExt cx="1756327" cy="1363767"/>
          </a:xfrm>
        </p:grpSpPr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3D89E36A-5587-4BD4-B07C-C59F9FD183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148450" y="2749016"/>
              <a:ext cx="234645" cy="234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98F96BE0-61AC-40C5-9EC2-4BE00D6070D4}"/>
                </a:ext>
              </a:extLst>
            </p:cNvPr>
            <p:cNvPicPr/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53" t="1681" r="380"/>
            <a:stretch/>
          </p:blipFill>
          <p:spPr bwMode="auto">
            <a:xfrm>
              <a:off x="-4883283" y="2377615"/>
              <a:ext cx="1756327" cy="136376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0BAF4165-52FB-4DFC-9176-E61439F7B105}"/>
              </a:ext>
            </a:extLst>
          </p:cNvPr>
          <p:cNvGrpSpPr/>
          <p:nvPr/>
        </p:nvGrpSpPr>
        <p:grpSpPr>
          <a:xfrm>
            <a:off x="3826224" y="1391530"/>
            <a:ext cx="2171517" cy="2076538"/>
            <a:chOff x="11441772" y="-3830991"/>
            <a:chExt cx="1980000" cy="1980000"/>
          </a:xfrm>
        </p:grpSpPr>
        <p:pic>
          <p:nvPicPr>
            <p:cNvPr id="34" name="Picture 6">
              <a:extLst>
                <a:ext uri="{FF2B5EF4-FFF2-40B4-BE49-F238E27FC236}">
                  <a16:creationId xmlns:a16="http://schemas.microsoft.com/office/drawing/2014/main" id="{C1BF09C4-057E-4150-A913-F228308A66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1872828" flipV="1">
              <a:off x="12365702" y="-2859158"/>
              <a:ext cx="118044" cy="117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9CE381FE-E620-4323-A091-16EF885D5F42}"/>
                </a:ext>
              </a:extLst>
            </p:cNvPr>
            <p:cNvPicPr/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441772" y="-3830991"/>
              <a:ext cx="1980000" cy="198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4F0D9C0A-B918-4FE3-9928-0196D3E1CB16}"/>
              </a:ext>
            </a:extLst>
          </p:cNvPr>
          <p:cNvGrpSpPr/>
          <p:nvPr/>
        </p:nvGrpSpPr>
        <p:grpSpPr>
          <a:xfrm>
            <a:off x="4296812" y="1159487"/>
            <a:ext cx="1561835" cy="2120727"/>
            <a:chOff x="14413512" y="-2409603"/>
            <a:chExt cx="1561835" cy="2120727"/>
          </a:xfrm>
        </p:grpSpPr>
        <p:pic>
          <p:nvPicPr>
            <p:cNvPr id="37" name="Picture 6">
              <a:extLst>
                <a:ext uri="{FF2B5EF4-FFF2-40B4-BE49-F238E27FC236}">
                  <a16:creationId xmlns:a16="http://schemas.microsoft.com/office/drawing/2014/main" id="{730B564D-5A71-4642-8905-0527BADA14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5147488" y="-2157507"/>
              <a:ext cx="148835" cy="148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6">
              <a:extLst>
                <a:ext uri="{FF2B5EF4-FFF2-40B4-BE49-F238E27FC236}">
                  <a16:creationId xmlns:a16="http://schemas.microsoft.com/office/drawing/2014/main" id="{F82E33DE-10F6-4B2B-99A3-9A7A64941AE1}"/>
                </a:ext>
              </a:extLst>
            </p:cNvPr>
            <p:cNvPicPr/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4413512" y="-2409603"/>
              <a:ext cx="1561835" cy="2120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2A2D02C3-4E2D-4ACB-880F-8727E693626A}"/>
              </a:ext>
            </a:extLst>
          </p:cNvPr>
          <p:cNvGrpSpPr/>
          <p:nvPr/>
        </p:nvGrpSpPr>
        <p:grpSpPr>
          <a:xfrm>
            <a:off x="3730439" y="998413"/>
            <a:ext cx="2069291" cy="2160000"/>
            <a:chOff x="17622347" y="-2058407"/>
            <a:chExt cx="2069291" cy="2160000"/>
          </a:xfrm>
        </p:grpSpPr>
        <p:pic>
          <p:nvPicPr>
            <p:cNvPr id="40" name="Picture 6">
              <a:extLst>
                <a:ext uri="{FF2B5EF4-FFF2-40B4-BE49-F238E27FC236}">
                  <a16:creationId xmlns:a16="http://schemas.microsoft.com/office/drawing/2014/main" id="{8919A48B-64C4-4C6D-A76D-F0CB33B276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8627432" y="-1411194"/>
              <a:ext cx="145510" cy="145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8">
              <a:extLst>
                <a:ext uri="{FF2B5EF4-FFF2-40B4-BE49-F238E27FC236}">
                  <a16:creationId xmlns:a16="http://schemas.microsoft.com/office/drawing/2014/main" id="{681BD528-B9E0-4CFB-B9F1-70C583F79518}"/>
                </a:ext>
              </a:extLst>
            </p:cNvPr>
            <p:cNvPicPr/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622347" y="-2058407"/>
              <a:ext cx="2069291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93E51F4A-174D-48EB-A806-E5378A2229A2}"/>
              </a:ext>
            </a:extLst>
          </p:cNvPr>
          <p:cNvGrpSpPr/>
          <p:nvPr/>
        </p:nvGrpSpPr>
        <p:grpSpPr>
          <a:xfrm>
            <a:off x="4025376" y="1497892"/>
            <a:ext cx="1951337" cy="1951337"/>
            <a:chOff x="12242883" y="229081"/>
            <a:chExt cx="1910804" cy="1951337"/>
          </a:xfrm>
        </p:grpSpPr>
        <p:pic>
          <p:nvPicPr>
            <p:cNvPr id="43" name="Picture 6">
              <a:extLst>
                <a:ext uri="{FF2B5EF4-FFF2-40B4-BE49-F238E27FC236}">
                  <a16:creationId xmlns:a16="http://schemas.microsoft.com/office/drawing/2014/main" id="{411CB548-6E2D-4491-8F5D-6BD2C9C2B2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13173260" y="1258534"/>
              <a:ext cx="136718" cy="136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87CFE5B4-78BA-47AF-8015-7BE56704A96A}"/>
                </a:ext>
              </a:extLst>
            </p:cNvPr>
            <p:cNvPicPr/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242883" y="229081"/>
              <a:ext cx="1910804" cy="19513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2538B867-5358-4DDB-B424-E4AA44AC1E2A}"/>
              </a:ext>
            </a:extLst>
          </p:cNvPr>
          <p:cNvGrpSpPr/>
          <p:nvPr/>
        </p:nvGrpSpPr>
        <p:grpSpPr>
          <a:xfrm>
            <a:off x="3843084" y="1151228"/>
            <a:ext cx="2160000" cy="2160000"/>
            <a:chOff x="-4850706" y="4135294"/>
            <a:chExt cx="2055500" cy="2056411"/>
          </a:xfrm>
        </p:grpSpPr>
        <p:pic>
          <p:nvPicPr>
            <p:cNvPr id="46" name="Picture 6">
              <a:extLst>
                <a:ext uri="{FF2B5EF4-FFF2-40B4-BE49-F238E27FC236}">
                  <a16:creationId xmlns:a16="http://schemas.microsoft.com/office/drawing/2014/main" id="{ADD664F8-885E-4221-958E-91DEC3ACEC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070753" y="4853867"/>
              <a:ext cx="184939" cy="185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16">
              <a:extLst>
                <a:ext uri="{FF2B5EF4-FFF2-40B4-BE49-F238E27FC236}">
                  <a16:creationId xmlns:a16="http://schemas.microsoft.com/office/drawing/2014/main" id="{84E99E27-5D27-43E2-9739-967F29A9BB60}"/>
                </a:ext>
              </a:extLst>
            </p:cNvPr>
            <p:cNvPicPr/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850706" y="4135294"/>
              <a:ext cx="2055500" cy="2056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8932154D-C7D8-43F2-9B95-4B5479C03A7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525" y="3306112"/>
            <a:ext cx="2899630" cy="2899630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93C2A997-9CC7-4FF6-8437-B5577A06311C}"/>
              </a:ext>
            </a:extLst>
          </p:cNvPr>
          <p:cNvGrpSpPr/>
          <p:nvPr/>
        </p:nvGrpSpPr>
        <p:grpSpPr>
          <a:xfrm>
            <a:off x="4031759" y="1281641"/>
            <a:ext cx="1951337" cy="1951337"/>
            <a:chOff x="12242885" y="229081"/>
            <a:chExt cx="1910804" cy="1951337"/>
          </a:xfrm>
        </p:grpSpPr>
        <p:pic>
          <p:nvPicPr>
            <p:cNvPr id="51" name="Picture 6">
              <a:extLst>
                <a:ext uri="{FF2B5EF4-FFF2-40B4-BE49-F238E27FC236}">
                  <a16:creationId xmlns:a16="http://schemas.microsoft.com/office/drawing/2014/main" id="{4E3ABBED-E4A5-46C0-A7CA-F4CB824D48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13173260" y="1258534"/>
              <a:ext cx="136718" cy="136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AC9AC929-9BFF-4EA4-AF33-054DC0A1089C}"/>
                </a:ext>
              </a:extLst>
            </p:cNvPr>
            <p:cNvPicPr/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242885" y="229081"/>
              <a:ext cx="1910804" cy="19513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94BC5B40-5121-4CB5-A406-F82E151D667B}"/>
              </a:ext>
            </a:extLst>
          </p:cNvPr>
          <p:cNvGrpSpPr/>
          <p:nvPr/>
        </p:nvGrpSpPr>
        <p:grpSpPr>
          <a:xfrm>
            <a:off x="3957579" y="1240998"/>
            <a:ext cx="2077033" cy="2077033"/>
            <a:chOff x="-4811230" y="4174788"/>
            <a:chExt cx="1976547" cy="1977423"/>
          </a:xfrm>
        </p:grpSpPr>
        <p:pic>
          <p:nvPicPr>
            <p:cNvPr id="55" name="Picture 6">
              <a:extLst>
                <a:ext uri="{FF2B5EF4-FFF2-40B4-BE49-F238E27FC236}">
                  <a16:creationId xmlns:a16="http://schemas.microsoft.com/office/drawing/2014/main" id="{E5579000-F2EB-4295-ADDD-9CE94E5157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070753" y="4853867"/>
              <a:ext cx="184939" cy="185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16">
              <a:extLst>
                <a:ext uri="{FF2B5EF4-FFF2-40B4-BE49-F238E27FC236}">
                  <a16:creationId xmlns:a16="http://schemas.microsoft.com/office/drawing/2014/main" id="{BEE42801-6C6F-4747-8725-3BE80940C035}"/>
                </a:ext>
              </a:extLst>
            </p:cNvPr>
            <p:cNvPicPr/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811230" y="4174788"/>
              <a:ext cx="1976547" cy="1977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6A4871C7-6AFD-42EB-9747-35F84874D2E5}"/>
              </a:ext>
            </a:extLst>
          </p:cNvPr>
          <p:cNvGrpSpPr/>
          <p:nvPr/>
        </p:nvGrpSpPr>
        <p:grpSpPr>
          <a:xfrm>
            <a:off x="3814054" y="1190922"/>
            <a:ext cx="2266900" cy="2265156"/>
            <a:chOff x="12215296" y="408562"/>
            <a:chExt cx="2219812" cy="2265156"/>
          </a:xfrm>
        </p:grpSpPr>
        <p:pic>
          <p:nvPicPr>
            <p:cNvPr id="58" name="Picture 6">
              <a:extLst>
                <a:ext uri="{FF2B5EF4-FFF2-40B4-BE49-F238E27FC236}">
                  <a16:creationId xmlns:a16="http://schemas.microsoft.com/office/drawing/2014/main" id="{F762B3FA-0743-4817-AE02-0EED6B9C66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13173260" y="1258534"/>
              <a:ext cx="136718" cy="136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EDF33402-0E85-4D89-BA63-792731170B29}"/>
                </a:ext>
              </a:extLst>
            </p:cNvPr>
            <p:cNvPicPr/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215296" y="408562"/>
              <a:ext cx="2219812" cy="22651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EE0F40B-79FA-445B-8958-D604FCD9A6C8}"/>
              </a:ext>
            </a:extLst>
          </p:cNvPr>
          <p:cNvGrpSpPr/>
          <p:nvPr/>
        </p:nvGrpSpPr>
        <p:grpSpPr>
          <a:xfrm>
            <a:off x="3869344" y="1136411"/>
            <a:ext cx="2035469" cy="2124299"/>
            <a:chOff x="12332235" y="229081"/>
            <a:chExt cx="1993189" cy="2124299"/>
          </a:xfrm>
        </p:grpSpPr>
        <p:pic>
          <p:nvPicPr>
            <p:cNvPr id="61" name="Picture 6">
              <a:extLst>
                <a:ext uri="{FF2B5EF4-FFF2-40B4-BE49-F238E27FC236}">
                  <a16:creationId xmlns:a16="http://schemas.microsoft.com/office/drawing/2014/main" id="{FBDFC724-031E-4801-8CB6-C635579886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13173260" y="1258534"/>
              <a:ext cx="136718" cy="136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AEE81A17-859A-463A-A967-806D4BE64A7D}"/>
                </a:ext>
              </a:extLst>
            </p:cNvPr>
            <p:cNvPicPr/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332235" y="229081"/>
              <a:ext cx="1993189" cy="21242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731DCDE-A7D8-4463-87E9-5ADD5EEE7FD7}"/>
              </a:ext>
            </a:extLst>
          </p:cNvPr>
          <p:cNvGrpSpPr/>
          <p:nvPr/>
        </p:nvGrpSpPr>
        <p:grpSpPr>
          <a:xfrm>
            <a:off x="3831550" y="1069786"/>
            <a:ext cx="2139988" cy="2206442"/>
            <a:chOff x="12132989" y="210656"/>
            <a:chExt cx="2095536" cy="2206442"/>
          </a:xfrm>
        </p:grpSpPr>
        <p:pic>
          <p:nvPicPr>
            <p:cNvPr id="64" name="Picture 6">
              <a:extLst>
                <a:ext uri="{FF2B5EF4-FFF2-40B4-BE49-F238E27FC236}">
                  <a16:creationId xmlns:a16="http://schemas.microsoft.com/office/drawing/2014/main" id="{76892B5E-CCC2-48AC-8901-90EB2F08E9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13173260" y="1258534"/>
              <a:ext cx="136718" cy="136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8EBD3EEC-F533-48E8-8189-A6CBCFE9E292}"/>
                </a:ext>
              </a:extLst>
            </p:cNvPr>
            <p:cNvPicPr/>
            <p:nvPr/>
          </p:nvPicPr>
          <p:blipFill>
            <a:blip r:embed="rId38">
              <a:extLst>
                <a:ext uri="{BEBA8EAE-BF5A-486C-A8C5-ECC9F3942E4B}">
                  <a14:imgProps xmlns:a14="http://schemas.microsoft.com/office/drawing/2010/main">
                    <a14:imgLayer r:embed="rId3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132989" y="210656"/>
              <a:ext cx="2095536" cy="220644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B91AA1A1-A7C2-4C9E-B900-6ACDB6A1BF0E}"/>
              </a:ext>
            </a:extLst>
          </p:cNvPr>
          <p:cNvGrpSpPr/>
          <p:nvPr/>
        </p:nvGrpSpPr>
        <p:grpSpPr>
          <a:xfrm>
            <a:off x="3644722" y="1011416"/>
            <a:ext cx="2361980" cy="2331093"/>
            <a:chOff x="-4811230" y="4174788"/>
            <a:chExt cx="2247708" cy="2219299"/>
          </a:xfrm>
        </p:grpSpPr>
        <p:pic>
          <p:nvPicPr>
            <p:cNvPr id="67" name="Picture 6">
              <a:extLst>
                <a:ext uri="{FF2B5EF4-FFF2-40B4-BE49-F238E27FC236}">
                  <a16:creationId xmlns:a16="http://schemas.microsoft.com/office/drawing/2014/main" id="{530E3405-1A83-4AA8-94F3-087689DBEF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070753" y="4853867"/>
              <a:ext cx="184939" cy="185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16">
              <a:extLst>
                <a:ext uri="{FF2B5EF4-FFF2-40B4-BE49-F238E27FC236}">
                  <a16:creationId xmlns:a16="http://schemas.microsoft.com/office/drawing/2014/main" id="{1756A387-7C3C-4F86-B7AF-BFFC914981AB}"/>
                </a:ext>
              </a:extLst>
            </p:cNvPr>
            <p:cNvPicPr/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811230" y="4174788"/>
              <a:ext cx="2247708" cy="2219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79579AFF-FB63-48FB-A7A6-03128AB47944}"/>
              </a:ext>
            </a:extLst>
          </p:cNvPr>
          <p:cNvGrpSpPr/>
          <p:nvPr/>
        </p:nvGrpSpPr>
        <p:grpSpPr>
          <a:xfrm>
            <a:off x="3873627" y="946997"/>
            <a:ext cx="2149451" cy="2528838"/>
            <a:chOff x="-4486356" y="4425434"/>
            <a:chExt cx="1266049" cy="1537670"/>
          </a:xfrm>
        </p:grpSpPr>
        <p:pic>
          <p:nvPicPr>
            <p:cNvPr id="70" name="Picture 6">
              <a:extLst>
                <a:ext uri="{FF2B5EF4-FFF2-40B4-BE49-F238E27FC236}">
                  <a16:creationId xmlns:a16="http://schemas.microsoft.com/office/drawing/2014/main" id="{9DA8CA5D-95A4-4120-BF38-85753CDDA6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070753" y="4853867"/>
              <a:ext cx="184939" cy="185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16">
              <a:extLst>
                <a:ext uri="{FF2B5EF4-FFF2-40B4-BE49-F238E27FC236}">
                  <a16:creationId xmlns:a16="http://schemas.microsoft.com/office/drawing/2014/main" id="{7A63C6BF-F866-4A7A-A77D-FE34385E0DDC}"/>
                </a:ext>
              </a:extLst>
            </p:cNvPr>
            <p:cNvPicPr/>
            <p:nvPr/>
          </p:nvPicPr>
          <p:blipFill rotWithShape="1"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79" t="10137" r="16768" b="12102"/>
            <a:stretch/>
          </p:blipFill>
          <p:spPr bwMode="auto">
            <a:xfrm>
              <a:off x="-4486356" y="4425434"/>
              <a:ext cx="1266049" cy="1537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68A82400-F9FA-48BD-A5C1-BE644884E8F1}"/>
              </a:ext>
            </a:extLst>
          </p:cNvPr>
          <p:cNvGrpSpPr/>
          <p:nvPr/>
        </p:nvGrpSpPr>
        <p:grpSpPr>
          <a:xfrm>
            <a:off x="121380" y="5916178"/>
            <a:ext cx="874985" cy="779256"/>
            <a:chOff x="110921" y="46441"/>
            <a:chExt cx="497213" cy="505365"/>
          </a:xfrm>
        </p:grpSpPr>
        <p:pic>
          <p:nvPicPr>
            <p:cNvPr id="73" name="Picture 40">
              <a:extLst>
                <a:ext uri="{FF2B5EF4-FFF2-40B4-BE49-F238E27FC236}">
                  <a16:creationId xmlns:a16="http://schemas.microsoft.com/office/drawing/2014/main" id="{F388FF9D-59CD-43AA-A249-C559E24CAA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4E4D54A-9194-48EA-A497-81EE71BF78A8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0210A00D-275C-474B-9AE6-7E1084C9F5FC}"/>
              </a:ext>
            </a:extLst>
          </p:cNvPr>
          <p:cNvGrpSpPr/>
          <p:nvPr/>
        </p:nvGrpSpPr>
        <p:grpSpPr>
          <a:xfrm>
            <a:off x="3893070" y="1243589"/>
            <a:ext cx="2077033" cy="2077033"/>
            <a:chOff x="-4837789" y="4049759"/>
            <a:chExt cx="1976547" cy="1977423"/>
          </a:xfrm>
        </p:grpSpPr>
        <p:pic>
          <p:nvPicPr>
            <p:cNvPr id="77" name="Picture 6">
              <a:extLst>
                <a:ext uri="{FF2B5EF4-FFF2-40B4-BE49-F238E27FC236}">
                  <a16:creationId xmlns:a16="http://schemas.microsoft.com/office/drawing/2014/main" id="{4587808F-2DAF-4331-A3D8-C6ADFD992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070753" y="4853867"/>
              <a:ext cx="184939" cy="185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16">
              <a:extLst>
                <a:ext uri="{FF2B5EF4-FFF2-40B4-BE49-F238E27FC236}">
                  <a16:creationId xmlns:a16="http://schemas.microsoft.com/office/drawing/2014/main" id="{64E75D34-1CBC-418F-9161-E6604679DE50}"/>
                </a:ext>
              </a:extLst>
            </p:cNvPr>
            <p:cNvPicPr/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837789" y="4049759"/>
              <a:ext cx="1976547" cy="1977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2740C8D7-B044-4A91-B3F1-807716759A25}"/>
              </a:ext>
            </a:extLst>
          </p:cNvPr>
          <p:cNvGrpSpPr/>
          <p:nvPr/>
        </p:nvGrpSpPr>
        <p:grpSpPr>
          <a:xfrm>
            <a:off x="4027350" y="1356435"/>
            <a:ext cx="2196896" cy="1934485"/>
            <a:chOff x="-4915060" y="4239067"/>
            <a:chExt cx="2090610" cy="1841710"/>
          </a:xfrm>
        </p:grpSpPr>
        <p:pic>
          <p:nvPicPr>
            <p:cNvPr id="81" name="Picture 6">
              <a:extLst>
                <a:ext uri="{FF2B5EF4-FFF2-40B4-BE49-F238E27FC236}">
                  <a16:creationId xmlns:a16="http://schemas.microsoft.com/office/drawing/2014/main" id="{6DF50F92-E2CC-449D-9A66-043C8C59C4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070753" y="4853867"/>
              <a:ext cx="184939" cy="185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16">
              <a:extLst>
                <a:ext uri="{FF2B5EF4-FFF2-40B4-BE49-F238E27FC236}">
                  <a16:creationId xmlns:a16="http://schemas.microsoft.com/office/drawing/2014/main" id="{ECA56867-2871-47F5-8CE3-863ED6C5145A}"/>
                </a:ext>
              </a:extLst>
            </p:cNvPr>
            <p:cNvPicPr/>
            <p:nvPr/>
          </p:nvPicPr>
          <p:blipFill rotWithShape="1"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40" t="20483" r="14448" b="19249"/>
            <a:stretch/>
          </p:blipFill>
          <p:spPr bwMode="auto">
            <a:xfrm>
              <a:off x="-4915060" y="4239067"/>
              <a:ext cx="2090610" cy="1841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5" name="Скругленный прямоугольник 52">
            <a:extLst>
              <a:ext uri="{FF2B5EF4-FFF2-40B4-BE49-F238E27FC236}">
                <a16:creationId xmlns:a16="http://schemas.microsoft.com/office/drawing/2014/main" id="{6325B9CF-2248-409A-95C3-34DEE3C238A4}"/>
              </a:ext>
            </a:extLst>
          </p:cNvPr>
          <p:cNvSpPr/>
          <p:nvPr/>
        </p:nvSpPr>
        <p:spPr>
          <a:xfrm>
            <a:off x="3038438" y="671108"/>
            <a:ext cx="3939990" cy="3386635"/>
          </a:xfrm>
          <a:prstGeom prst="roundRect">
            <a:avLst/>
          </a:prstGeom>
          <a:blipFill>
            <a:blip r:embed="rId4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136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7 L -0.21718 0.53264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59" y="2662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3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000"/>
                            </p:stCondLst>
                            <p:childTnLst>
                              <p:par>
                                <p:cTn id="19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85185E-6 L 0.20833 0.4946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2472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3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6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000"/>
                            </p:stCondLst>
                            <p:childTnLst>
                              <p:par>
                                <p:cTn id="20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-0.21054 0.46736 " pathEditMode="relative" rAng="0" ptsTypes="AA">
                                      <p:cBhvr>
                                        <p:cTn id="2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34" y="2335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6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000"/>
                            </p:stCondLst>
                            <p:childTnLst>
                              <p:par>
                                <p:cTn id="2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75 0.03796 L -0.21862 0.50856 " pathEditMode="relative" rAng="0" ptsTypes="AA">
                                      <p:cBhvr>
                                        <p:cTn id="2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2351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3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6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7.40741E-7 L 0.22019 0.52732 " pathEditMode="relative" rAng="0" ptsTypes="AA">
                                      <p:cBhvr>
                                        <p:cTn id="2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3" y="2636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3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6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2000"/>
                            </p:stCondLst>
                            <p:childTnLst>
                              <p:par>
                                <p:cTn id="2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0.20989 0.48009 " pathEditMode="relative" rAng="0" ptsTypes="AA">
                                      <p:cBhvr>
                                        <p:cTn id="24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95" y="2400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3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2000"/>
                            </p:stCondLst>
                            <p:childTnLst>
                              <p:par>
                                <p:cTn id="2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0.21706 0.52083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46" y="2604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3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6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2000"/>
                            </p:stCondLst>
                            <p:childTnLst>
                              <p:par>
                                <p:cTn id="2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33333E-6 L -0.20625 0.50602 " pathEditMode="relative" rAng="0" ptsTypes="AA">
                                      <p:cBhvr>
                                        <p:cTn id="26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12" y="2530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3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6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2000"/>
                            </p:stCondLst>
                            <p:childTnLst>
                              <p:par>
                                <p:cTn id="2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59259E-6 L 0.20546 0.50833 " pathEditMode="relative" rAng="0" ptsTypes="AA">
                                      <p:cBhvr>
                                        <p:cTn id="27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3" y="2541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3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6" dur="2000" fill="hold"/>
                                        <p:tgtEl>
                                          <p:spTgt spid="5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2000"/>
                            </p:stCondLst>
                            <p:childTnLst>
                              <p:par>
                                <p:cTn id="2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.00393 L -0.2151 0.4956 " pathEditMode="relative" rAng="0" ptsTypes="AA">
                                      <p:cBhvr>
                                        <p:cTn id="28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55" y="2458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3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6" dur="2000" fill="hold"/>
                                        <p:tgtEl>
                                          <p:spTgt spid="5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85185E-6 L -0.20625 0.50602 " pathEditMode="relative" rAng="0" ptsTypes="AA">
                                      <p:cBhvr>
                                        <p:cTn id="29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12" y="2530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3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6" dur="2000" fill="hold"/>
                                        <p:tgtEl>
                                          <p:spTgt spid="6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2000"/>
                            </p:stCondLst>
                            <p:childTnLst>
                              <p:par>
                                <p:cTn id="29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0.23059 0.46712 " pathEditMode="relative" rAng="0" ptsTypes="AA">
                                      <p:cBhvr>
                                        <p:cTn id="304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23" y="2335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3"/>
                                            </p:cond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6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2000"/>
                            </p:stCondLst>
                            <p:childTnLst>
                              <p:par>
                                <p:cTn id="30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0.20208 0.50301 " pathEditMode="relative" rAng="0" ptsTypes="AA">
                                      <p:cBhvr>
                                        <p:cTn id="31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04" y="2513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3"/>
                                            </p:cond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6" dur="2000" fill="hold"/>
                                        <p:tgtEl>
                                          <p:spTgt spid="6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2000"/>
                            </p:stCondLst>
                            <p:childTnLst>
                              <p:par>
                                <p:cTn id="3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7037E-6 L -0.21901 0.48473 " pathEditMode="relative" rAng="0" ptsTypes="AA">
                                      <p:cBhvr>
                                        <p:cTn id="3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2423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3"/>
                                            </p:cond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6" dur="2000" fill="hold"/>
                                        <p:tgtEl>
                                          <p:spTgt spid="6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2000"/>
                            </p:stCondLst>
                            <p:childTnLst>
                              <p:par>
                                <p:cTn id="3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0.21705 0.52083 " pathEditMode="relative" rAng="0" ptsTypes="AA">
                                      <p:cBhvr>
                                        <p:cTn id="334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46" y="2604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3"/>
                                            </p:cond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6" dur="2000" fill="hold"/>
                                        <p:tgtEl>
                                          <p:spTgt spid="7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0.21706 0.52083 " pathEditMode="relative" rAng="0" ptsTypes="AA">
                                      <p:cBhvr>
                                        <p:cTn id="34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46" y="2604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3"/>
                                            </p:cond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6" dur="2000" fill="hold"/>
                                        <p:tgtEl>
                                          <p:spTgt spid="8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8" fill="hold">
                      <p:stCondLst>
                        <p:cond delay="0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5" grpId="0" animBg="1"/>
      <p:bldP spid="7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627EEEC8-0F9C-469D-B14F-71FB2C66019B}"/>
</file>

<file path=customXml/itemProps2.xml><?xml version="1.0" encoding="utf-8"?>
<ds:datastoreItem xmlns:ds="http://schemas.openxmlformats.org/officeDocument/2006/customXml" ds:itemID="{F23A0C67-BA41-4B35-9636-C48F84AE849C}"/>
</file>

<file path=customXml/itemProps3.xml><?xml version="1.0" encoding="utf-8"?>
<ds:datastoreItem xmlns:ds="http://schemas.openxmlformats.org/officeDocument/2006/customXml" ds:itemID="{85BBB8CD-0D1E-4DF6-AC98-33BB6DB5BFDD}"/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16</cp:revision>
  <dcterms:created xsi:type="dcterms:W3CDTF">2026-02-25T23:02:56Z</dcterms:created>
  <dcterms:modified xsi:type="dcterms:W3CDTF">2026-02-26T12:55:49Z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