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5.sv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1176939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5213655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15056" y="2398012"/>
            <a:ext cx="1622567" cy="1572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77885" y="2409882"/>
            <a:ext cx="1622567" cy="1549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26011" y="2360772"/>
            <a:ext cx="1714883" cy="1662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799481" y="2353382"/>
            <a:ext cx="1699670" cy="1622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3550" y="2409882"/>
            <a:ext cx="1714546" cy="1577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794386" y="2433107"/>
            <a:ext cx="1658551" cy="1525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208704" y="2462077"/>
            <a:ext cx="1514645" cy="14968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833822" y="2372400"/>
            <a:ext cx="1611731" cy="15928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31411" y="2381591"/>
            <a:ext cx="1677737" cy="16139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137311" y="2347077"/>
            <a:ext cx="1893939" cy="15608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816075" y="2404815"/>
            <a:ext cx="1641105" cy="157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879222" y="2412710"/>
            <a:ext cx="1803855" cy="14865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45339" y="2468759"/>
            <a:ext cx="1656684" cy="14305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784143" y="2424180"/>
            <a:ext cx="1767111" cy="15258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831271" y="2391608"/>
            <a:ext cx="1705629" cy="15691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117788" y="2341557"/>
            <a:ext cx="1806869" cy="166231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661694" y="1187947"/>
            <a:ext cx="2240285" cy="2099184"/>
            <a:chOff x="-2954385" y="581712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4332223" y="1213668"/>
            <a:ext cx="1370906" cy="2075694"/>
            <a:chOff x="-4560178" y="2354285"/>
            <a:chExt cx="1145396" cy="1387098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9" t="12453" r="15338" b="10486"/>
            <a:stretch/>
          </p:blipFill>
          <p:spPr bwMode="auto">
            <a:xfrm>
              <a:off x="-4560178" y="2354285"/>
              <a:ext cx="1145396" cy="13870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844755" y="1113104"/>
            <a:ext cx="2171517" cy="2076538"/>
            <a:chOff x="11441772" y="-3830991"/>
            <a:chExt cx="1980000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796995" y="1067350"/>
            <a:ext cx="2160000" cy="2120727"/>
            <a:chOff x="14114430" y="-2409603"/>
            <a:chExt cx="2160000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114430" y="-2409603"/>
              <a:ext cx="2160000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820716" y="989864"/>
            <a:ext cx="2160000" cy="2160000"/>
            <a:chOff x="17576993" y="-2058407"/>
            <a:chExt cx="2160000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3971434" y="1201429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776320" y="1075925"/>
            <a:ext cx="2160000" cy="2160000"/>
            <a:chOff x="-4850706" y="41352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50706" y="41352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691117" y="1018267"/>
            <a:ext cx="1951337" cy="1951337"/>
            <a:chOff x="12242883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795892" y="837210"/>
            <a:ext cx="2077033" cy="2160000"/>
            <a:chOff x="-4811230" y="4135294"/>
            <a:chExt cx="1976547" cy="2056411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35294"/>
              <a:ext cx="1976547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635080" y="1027495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747338" y="1012146"/>
            <a:ext cx="2217963" cy="2124299"/>
            <a:chOff x="12242883" y="229081"/>
            <a:chExt cx="2171892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2171892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801673" y="1220496"/>
            <a:ext cx="1951337" cy="1951337"/>
            <a:chOff x="12242883" y="229081"/>
            <a:chExt cx="1910804" cy="1951337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516461" y="956705"/>
            <a:ext cx="2361980" cy="2331093"/>
            <a:chOff x="-4811230" y="4174788"/>
            <a:chExt cx="2247708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2247708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726232" y="782917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10137" r="16768" b="12102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2069 0.4969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248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20833 0.49468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22734 0.5122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256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21862 0.5085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22018 0.5273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20625 0.50602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21706 0.52084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21706 0.5208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20625 0.50602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20625 0.50602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21706 0.52084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21706 0.5208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E408227-DD6A-41B6-8B3A-077DB68AF3CA}"/>
</file>

<file path=customXml/itemProps2.xml><?xml version="1.0" encoding="utf-8"?>
<ds:datastoreItem xmlns:ds="http://schemas.openxmlformats.org/officeDocument/2006/customXml" ds:itemID="{42179ADD-CFB0-447C-8A26-E7C7DCF926F3}"/>
</file>

<file path=customXml/itemProps3.xml><?xml version="1.0" encoding="utf-8"?>
<ds:datastoreItem xmlns:ds="http://schemas.openxmlformats.org/officeDocument/2006/customXml" ds:itemID="{FC2A2E99-9285-43F4-A09B-1007E95E6462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8</cp:revision>
  <dcterms:created xsi:type="dcterms:W3CDTF">2026-02-25T23:02:56Z</dcterms:created>
  <dcterms:modified xsi:type="dcterms:W3CDTF">2026-02-26T12:06:12Z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