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B141F-7358-4756-AEAC-5D769E8A3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42EDB2-5848-44B1-9C96-11F470DC1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D604AB-693B-4B8C-8AE3-F3694E27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D32E15-A706-4C70-B0F3-4AFCD21E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04527B-0A78-4EBF-B188-54F6D371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378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BBDFB-9827-4FB8-9A05-FF5F99B0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43BA21-46F4-4987-966A-DD4881920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192F7A-A5D2-46F1-B6C4-416FFBC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E14978-BAFF-4098-96A6-2C46E10B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7DCE6A-EB75-4853-9F94-18A7D6A03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1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5ED1072-C893-4483-B629-B3D21A38E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162D8A0-DD77-4353-833D-C7548C2E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EDB13C-3078-4BF4-BF8B-D6CF944E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5BC7CB-992F-473F-8B58-9F5D56DF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317351-0A63-42B4-8C3D-D295DC77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744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31FCA-2F05-4DB9-B198-7924F8DE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19A462-DFFB-40B9-9AC5-13FB1621E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4E8830-BA6B-4363-A3FC-5A106ABC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4EAAC8-81AF-4198-92BC-24FDB78F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025ED3-C807-49A5-B83E-532A9BE8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9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E653-B4EA-4FF8-9C3C-16DEFFC58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7AA953-26A4-4F95-BB81-B5FE9CC86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4A00C4-41D2-45A2-A5EB-C129F930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E5DA11-AA0A-4CB3-ACB6-79370F94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DA2E43-3FB5-4AD1-BC7A-AD6FB887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6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3EF05-A34C-4047-9C25-2D7E6D8E2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6CA896-07A8-49FA-A129-C77035EE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E671BB-321F-4D57-A161-961880070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C8B12B-CAFB-4B5C-89ED-BEBBEBD9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6EE880C-70DE-4721-9AA8-4B9B510E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3A4ABC-4729-40A1-B009-9205F520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5B014-BFBA-49F8-A4C7-DA5F9CC3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9D92BE-452C-4BCF-9B0A-165B548A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69B3DF-E8D6-4ACE-9C9E-C4958F614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B75A6F-9E38-4C6E-8B7E-A3ACDB94D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3053171-CD78-433A-A580-F71B9D0D14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35B578C-FC2F-4B37-A553-2309B20C8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9465EE-4DED-4879-8AFD-53D7344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FDC1476-923C-4A94-8901-D614C8D8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92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A86F8-8723-4201-94C4-DAAA1204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343AF22-BEA2-44F2-96EF-AE1C447D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A038D6D-7CC1-4F69-8F41-CD525BFC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FA14E2A-885A-43BD-A064-7B714AA1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76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1244E0-816E-448B-BD13-52C757CB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934F71-32C5-439E-91CB-2C5A3F92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7F865EF-1DA6-457C-B47D-07B0B563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3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7C9E-6871-41ED-9928-4E357ADC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941350-3989-4483-A446-C3043180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127ADB-230C-4C40-AF50-784614AE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910A5E4-167C-4BA2-928E-4463F047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AF6F1B0-D519-4FC0-BB7F-296E07B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43BF38B-9384-4222-AA7C-D8E28892F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76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7C810-C2A0-494E-BB70-ECE07FDF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3F73E1-BDA1-4853-BB01-0242D8261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6DA1D5-E3B7-4FD8-ABE2-81D4389CD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DC3FE6-17C0-4120-B679-09026835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41D62E-B68A-4DBC-8491-CBF2946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3D8A06-5AA0-4662-86E0-BE994B51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61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6D214D-1461-448A-91E4-38B88116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5E298F-661E-4EF6-BC4A-56D608C21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6CF50F-5186-438C-B324-B4DD33C04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2B67F-B125-4AB9-A829-DDFAEB0D77E2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95A4B1-7D3B-4E63-8C8C-3C8E6154C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B36A5A-AC3E-42E2-9332-A3E46647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C76A-066C-4074-8DC1-86A876E453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5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етний тропический пляж с шезлонгами, столиком с коктейлями, зонтиком, горами и островами.">
            <a:extLst>
              <a:ext uri="{FF2B5EF4-FFF2-40B4-BE49-F238E27FC236}">
                <a16:creationId xmlns:a16="http://schemas.microsoft.com/office/drawing/2014/main" id="{4AB9936B-9C98-186A-3C5E-D94C6A76D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1" y="-71707"/>
            <a:ext cx="12305307" cy="71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Freeform 3">
            <a:extLst>
              <a:ext uri="{FF2B5EF4-FFF2-40B4-BE49-F238E27FC236}">
                <a16:creationId xmlns:a16="http://schemas.microsoft.com/office/drawing/2014/main" id="{AD2FBB67-2477-A7AC-2CC1-E3BF7DF78F6C}"/>
              </a:ext>
            </a:extLst>
          </p:cNvPr>
          <p:cNvSpPr>
            <a:spLocks/>
          </p:cNvSpPr>
          <p:nvPr/>
        </p:nvSpPr>
        <p:spPr>
          <a:xfrm>
            <a:off x="4825299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4" name="Freeform 3">
            <a:extLst>
              <a:ext uri="{FF2B5EF4-FFF2-40B4-BE49-F238E27FC236}">
                <a16:creationId xmlns:a16="http://schemas.microsoft.com/office/drawing/2014/main" id="{3BDFC9B0-B301-76FB-7CA3-C4210C363FA7}"/>
              </a:ext>
            </a:extLst>
          </p:cNvPr>
          <p:cNvSpPr>
            <a:spLocks/>
          </p:cNvSpPr>
          <p:nvPr/>
        </p:nvSpPr>
        <p:spPr>
          <a:xfrm>
            <a:off x="3152270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3" name="Freeform 3">
            <a:extLst>
              <a:ext uri="{FF2B5EF4-FFF2-40B4-BE49-F238E27FC236}">
                <a16:creationId xmlns:a16="http://schemas.microsoft.com/office/drawing/2014/main" id="{F23E5763-FB5E-2256-2E0E-855788408A60}"/>
              </a:ext>
            </a:extLst>
          </p:cNvPr>
          <p:cNvSpPr>
            <a:spLocks/>
          </p:cNvSpPr>
          <p:nvPr/>
        </p:nvSpPr>
        <p:spPr>
          <a:xfrm>
            <a:off x="1532406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2" name="Freeform 3">
            <a:extLst>
              <a:ext uri="{FF2B5EF4-FFF2-40B4-BE49-F238E27FC236}">
                <a16:creationId xmlns:a16="http://schemas.microsoft.com/office/drawing/2014/main" id="{688D3C81-3C05-88C7-D155-656EA22A4FEA}"/>
              </a:ext>
            </a:extLst>
          </p:cNvPr>
          <p:cNvSpPr>
            <a:spLocks/>
          </p:cNvSpPr>
          <p:nvPr/>
        </p:nvSpPr>
        <p:spPr>
          <a:xfrm>
            <a:off x="-23660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49D60-452C-DC21-77BD-96B5967EA350}"/>
              </a:ext>
            </a:extLst>
          </p:cNvPr>
          <p:cNvGrpSpPr/>
          <p:nvPr/>
        </p:nvGrpSpPr>
        <p:grpSpPr>
          <a:xfrm>
            <a:off x="131170" y="526147"/>
            <a:ext cx="1493721" cy="1532061"/>
            <a:chOff x="415729" y="195943"/>
            <a:chExt cx="1974774" cy="2109992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19DDA367-FF3C-C4CB-A3F1-8F10989AD163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E9790E-FEFA-9D3E-777C-D143A63035EF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EA38926-5550-ADBA-DB96-8802B7F4A384}"/>
              </a:ext>
            </a:extLst>
          </p:cNvPr>
          <p:cNvGrpSpPr/>
          <p:nvPr/>
        </p:nvGrpSpPr>
        <p:grpSpPr>
          <a:xfrm>
            <a:off x="129900" y="1989551"/>
            <a:ext cx="1493721" cy="1532061"/>
            <a:chOff x="415729" y="195943"/>
            <a:chExt cx="1974774" cy="2109992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3417688-7245-9DAE-FA0C-A45D7E8B0329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3195D-30F2-51F1-DCCC-3213E7A9D50E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4BD6846-16EA-96CA-DE9F-74F9ADE1B4BD}"/>
              </a:ext>
            </a:extLst>
          </p:cNvPr>
          <p:cNvGrpSpPr/>
          <p:nvPr/>
        </p:nvGrpSpPr>
        <p:grpSpPr>
          <a:xfrm>
            <a:off x="129900" y="3490883"/>
            <a:ext cx="1493721" cy="1532061"/>
            <a:chOff x="415729" y="195943"/>
            <a:chExt cx="1974774" cy="2109992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C132A4-4B33-88F8-4773-A167594B464F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9AAB73-6C73-7497-236C-899159D4AF65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</a:t>
              </a:r>
            </a:p>
          </p:txBody>
        </p:sp>
      </p:grpSp>
      <p:pic>
        <p:nvPicPr>
          <p:cNvPr id="12" name="Picture 4" descr="Картинки цветы маки для детей (65 фото) » Картинки и статусы про окружающий  мир вокруг">
            <a:extLst>
              <a:ext uri="{FF2B5EF4-FFF2-40B4-BE49-F238E27FC236}">
                <a16:creationId xmlns:a16="http://schemas.microsoft.com/office/drawing/2014/main" id="{EF5183AE-9800-5172-2D08-89DBB2AE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8" y="5156534"/>
            <a:ext cx="1216197" cy="7357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B6C6185-99F6-2380-B7F5-52C7EBF34ED6}"/>
              </a:ext>
            </a:extLst>
          </p:cNvPr>
          <p:cNvGrpSpPr/>
          <p:nvPr/>
        </p:nvGrpSpPr>
        <p:grpSpPr>
          <a:xfrm>
            <a:off x="1724626" y="526147"/>
            <a:ext cx="1493721" cy="1532061"/>
            <a:chOff x="415729" y="195943"/>
            <a:chExt cx="1974774" cy="2109992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62F0EA0-C63E-8ABC-8AD3-FBF0AD4CFFAF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0CABC8-65C4-ACAC-7298-F01E9B830323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5694930-386A-5325-8D61-361AABE7907B}"/>
              </a:ext>
            </a:extLst>
          </p:cNvPr>
          <p:cNvGrpSpPr/>
          <p:nvPr/>
        </p:nvGrpSpPr>
        <p:grpSpPr>
          <a:xfrm>
            <a:off x="1723610" y="1989551"/>
            <a:ext cx="1493721" cy="1532061"/>
            <a:chOff x="415729" y="195943"/>
            <a:chExt cx="1974774" cy="2109992"/>
          </a:xfrm>
        </p:grpSpPr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3546DF7-BD16-649D-10B6-49E2A7464ED0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DFFDE6-52CB-0F8E-0AF6-049F4DA2C70E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7981F55-B239-1245-4CD7-77FA2C20C12C}"/>
              </a:ext>
            </a:extLst>
          </p:cNvPr>
          <p:cNvGrpSpPr/>
          <p:nvPr/>
        </p:nvGrpSpPr>
        <p:grpSpPr>
          <a:xfrm>
            <a:off x="1723610" y="3490883"/>
            <a:ext cx="1493721" cy="1532061"/>
            <a:chOff x="415729" y="195943"/>
            <a:chExt cx="1974774" cy="2109992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35E3903-9FDE-73CC-7CC8-3DFD86C9F2AE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4797B-8553-9790-CF53-C812DD9C99B3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МЕ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C3DAC61-78DE-D6E4-46A5-BFE08B9BA083}"/>
              </a:ext>
            </a:extLst>
          </p:cNvPr>
          <p:cNvGrpSpPr/>
          <p:nvPr/>
        </p:nvGrpSpPr>
        <p:grpSpPr>
          <a:xfrm>
            <a:off x="3318082" y="526147"/>
            <a:ext cx="1493721" cy="1532061"/>
            <a:chOff x="415729" y="195943"/>
            <a:chExt cx="1974774" cy="2109992"/>
          </a:xfrm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AA8177F9-1581-9A9A-E167-88556CB552E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7E0E95-05C5-C3AA-1491-23F622B30681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МУ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AAF683A-2AEE-BB2E-6F9D-2DA0A42B675F}"/>
              </a:ext>
            </a:extLst>
          </p:cNvPr>
          <p:cNvGrpSpPr/>
          <p:nvPr/>
        </p:nvGrpSpPr>
        <p:grpSpPr>
          <a:xfrm>
            <a:off x="3317320" y="1989551"/>
            <a:ext cx="1493721" cy="1532061"/>
            <a:chOff x="415729" y="195943"/>
            <a:chExt cx="1974774" cy="2109992"/>
          </a:xfrm>
        </p:grpSpPr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5DD6AAA3-244E-AC5A-5A8A-AC5CE08DC669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99E501-11B2-3BEE-67E5-466EAFD7E10F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МУ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323589C-1ADF-EE5F-674A-5345CCBFA035}"/>
              </a:ext>
            </a:extLst>
          </p:cNvPr>
          <p:cNvGrpSpPr/>
          <p:nvPr/>
        </p:nvGrpSpPr>
        <p:grpSpPr>
          <a:xfrm>
            <a:off x="3317320" y="3490883"/>
            <a:ext cx="1493721" cy="1532061"/>
            <a:chOff x="415729" y="195943"/>
            <a:chExt cx="1974774" cy="2109992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BFD5C33-E844-FED9-17B0-3469F67A636C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A77131A2-3A3B-1E5D-0DFC-68335BD05094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МУ</a:t>
              </a:r>
            </a:p>
          </p:txBody>
        </p:sp>
      </p:grpSp>
      <p:grpSp>
        <p:nvGrpSpPr>
          <p:cNvPr id="2051" name="Группа 2050">
            <a:extLst>
              <a:ext uri="{FF2B5EF4-FFF2-40B4-BE49-F238E27FC236}">
                <a16:creationId xmlns:a16="http://schemas.microsoft.com/office/drawing/2014/main" id="{D93A37B0-F9A4-4533-BADA-DB480CB2BC9A}"/>
              </a:ext>
            </a:extLst>
          </p:cNvPr>
          <p:cNvGrpSpPr/>
          <p:nvPr/>
        </p:nvGrpSpPr>
        <p:grpSpPr>
          <a:xfrm>
            <a:off x="4911538" y="526147"/>
            <a:ext cx="1493721" cy="1532061"/>
            <a:chOff x="415729" y="195943"/>
            <a:chExt cx="1974774" cy="2109992"/>
          </a:xfrm>
        </p:grpSpPr>
        <p:sp>
          <p:nvSpPr>
            <p:cNvPr id="2052" name="Freeform 15">
              <a:extLst>
                <a:ext uri="{FF2B5EF4-FFF2-40B4-BE49-F238E27FC236}">
                  <a16:creationId xmlns:a16="http://schemas.microsoft.com/office/drawing/2014/main" id="{389DB22B-083C-27DF-B3B4-BD30CB6D7D64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id="{36DF0624-9D66-4938-9BA7-0D7F934AADE1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МІ</a:t>
              </a:r>
            </a:p>
          </p:txBody>
        </p:sp>
      </p:grpSp>
      <p:grpSp>
        <p:nvGrpSpPr>
          <p:cNvPr id="2054" name="Группа 2053">
            <a:extLst>
              <a:ext uri="{FF2B5EF4-FFF2-40B4-BE49-F238E27FC236}">
                <a16:creationId xmlns:a16="http://schemas.microsoft.com/office/drawing/2014/main" id="{2EA0D03E-1BA3-5D6C-FA69-990EC614EAAF}"/>
              </a:ext>
            </a:extLst>
          </p:cNvPr>
          <p:cNvGrpSpPr/>
          <p:nvPr/>
        </p:nvGrpSpPr>
        <p:grpSpPr>
          <a:xfrm>
            <a:off x="4911030" y="1989551"/>
            <a:ext cx="1493721" cy="1532061"/>
            <a:chOff x="415729" y="195943"/>
            <a:chExt cx="1974774" cy="2109992"/>
          </a:xfrm>
        </p:grpSpPr>
        <p:sp>
          <p:nvSpPr>
            <p:cNvPr id="2055" name="Freeform 15">
              <a:extLst>
                <a:ext uri="{FF2B5EF4-FFF2-40B4-BE49-F238E27FC236}">
                  <a16:creationId xmlns:a16="http://schemas.microsoft.com/office/drawing/2014/main" id="{CE767A42-9A79-411A-D87B-E8F0481F02FC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EBBF3968-92E8-CD16-F7CC-E4B5F856E113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МІ</a:t>
              </a:r>
            </a:p>
          </p:txBody>
        </p:sp>
      </p:grpSp>
      <p:grpSp>
        <p:nvGrpSpPr>
          <p:cNvPr id="2057" name="Группа 2056">
            <a:extLst>
              <a:ext uri="{FF2B5EF4-FFF2-40B4-BE49-F238E27FC236}">
                <a16:creationId xmlns:a16="http://schemas.microsoft.com/office/drawing/2014/main" id="{0B2164C2-E851-B340-0906-51972FF3BC0E}"/>
              </a:ext>
            </a:extLst>
          </p:cNvPr>
          <p:cNvGrpSpPr/>
          <p:nvPr/>
        </p:nvGrpSpPr>
        <p:grpSpPr>
          <a:xfrm>
            <a:off x="4911030" y="3490883"/>
            <a:ext cx="1493721" cy="1532061"/>
            <a:chOff x="415729" y="195943"/>
            <a:chExt cx="1974774" cy="2109992"/>
          </a:xfrm>
        </p:grpSpPr>
        <p:sp>
          <p:nvSpPr>
            <p:cNvPr id="2058" name="Freeform 15">
              <a:extLst>
                <a:ext uri="{FF2B5EF4-FFF2-40B4-BE49-F238E27FC236}">
                  <a16:creationId xmlns:a16="http://schemas.microsoft.com/office/drawing/2014/main" id="{04D5258F-E124-585B-B035-E73CAEA5347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2059" name="TextBox 2058">
              <a:extLst>
                <a:ext uri="{FF2B5EF4-FFF2-40B4-BE49-F238E27FC236}">
                  <a16:creationId xmlns:a16="http://schemas.microsoft.com/office/drawing/2014/main" id="{2BCF36DC-88FD-F967-1298-D82A604536C7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МІ</a:t>
              </a:r>
            </a:p>
          </p:txBody>
        </p:sp>
      </p:grpSp>
      <p:grpSp>
        <p:nvGrpSpPr>
          <p:cNvPr id="69" name="Группа 23">
            <a:extLst>
              <a:ext uri="{FF2B5EF4-FFF2-40B4-BE49-F238E27FC236}">
                <a16:creationId xmlns:a16="http://schemas.microsoft.com/office/drawing/2014/main" id="{BF868286-551D-4C61-A1A0-676B77D8C382}"/>
              </a:ext>
            </a:extLst>
          </p:cNvPr>
          <p:cNvGrpSpPr/>
          <p:nvPr/>
        </p:nvGrpSpPr>
        <p:grpSpPr>
          <a:xfrm>
            <a:off x="6504994" y="526147"/>
            <a:ext cx="1493721" cy="1532061"/>
            <a:chOff x="415729" y="195943"/>
            <a:chExt cx="1974774" cy="2109992"/>
          </a:xfrm>
        </p:grpSpPr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902DE220-F7CF-424C-BB66-AAD6D42DAA53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7332E73-F939-48BD-AE14-8C229A97337A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</a:t>
              </a:r>
            </a:p>
          </p:txBody>
        </p:sp>
      </p:grpSp>
      <p:grpSp>
        <p:nvGrpSpPr>
          <p:cNvPr id="72" name="Группа 26">
            <a:extLst>
              <a:ext uri="{FF2B5EF4-FFF2-40B4-BE49-F238E27FC236}">
                <a16:creationId xmlns:a16="http://schemas.microsoft.com/office/drawing/2014/main" id="{8B7B4857-20D3-48B4-8118-227F39BAA649}"/>
              </a:ext>
            </a:extLst>
          </p:cNvPr>
          <p:cNvGrpSpPr/>
          <p:nvPr/>
        </p:nvGrpSpPr>
        <p:grpSpPr>
          <a:xfrm>
            <a:off x="6504740" y="1989551"/>
            <a:ext cx="1493721" cy="1532061"/>
            <a:chOff x="415729" y="195943"/>
            <a:chExt cx="1974774" cy="2109992"/>
          </a:xfrm>
        </p:grpSpPr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14EF966-6B7B-4368-9C70-154CE312641B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63379A7-75E6-447D-8C42-089635188701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</a:t>
              </a:r>
            </a:p>
          </p:txBody>
        </p:sp>
      </p:grpSp>
      <p:grpSp>
        <p:nvGrpSpPr>
          <p:cNvPr id="75" name="Группа 29">
            <a:extLst>
              <a:ext uri="{FF2B5EF4-FFF2-40B4-BE49-F238E27FC236}">
                <a16:creationId xmlns:a16="http://schemas.microsoft.com/office/drawing/2014/main" id="{0743C096-79E9-4F18-870F-49470944FD05}"/>
              </a:ext>
            </a:extLst>
          </p:cNvPr>
          <p:cNvGrpSpPr/>
          <p:nvPr/>
        </p:nvGrpSpPr>
        <p:grpSpPr>
          <a:xfrm>
            <a:off x="6504740" y="3490883"/>
            <a:ext cx="1493721" cy="1532061"/>
            <a:chOff x="415729" y="195943"/>
            <a:chExt cx="1974774" cy="2109992"/>
          </a:xfrm>
        </p:grpSpPr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EAF73050-83A0-44BA-9D7F-D63D12B3FB44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59AF68-546F-441E-B457-5CD9B3CC23A7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МО</a:t>
              </a:r>
            </a:p>
          </p:txBody>
        </p:sp>
      </p:grpSp>
      <p:grpSp>
        <p:nvGrpSpPr>
          <p:cNvPr id="78" name="Группа 2050">
            <a:extLst>
              <a:ext uri="{FF2B5EF4-FFF2-40B4-BE49-F238E27FC236}">
                <a16:creationId xmlns:a16="http://schemas.microsoft.com/office/drawing/2014/main" id="{B0B8E660-3175-46DA-81E7-3841C1F45E5A}"/>
              </a:ext>
            </a:extLst>
          </p:cNvPr>
          <p:cNvGrpSpPr/>
          <p:nvPr/>
        </p:nvGrpSpPr>
        <p:grpSpPr>
          <a:xfrm>
            <a:off x="8098450" y="526147"/>
            <a:ext cx="1493721" cy="1532061"/>
            <a:chOff x="415729" y="195943"/>
            <a:chExt cx="1974774" cy="2109992"/>
          </a:xfrm>
        </p:grpSpPr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3157E35D-D442-4B48-ACD6-2187734ED96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998CC4D-BBA5-47ED-83EC-8FC82C0C0878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МЮ</a:t>
              </a:r>
            </a:p>
          </p:txBody>
        </p:sp>
      </p:grpSp>
      <p:grpSp>
        <p:nvGrpSpPr>
          <p:cNvPr id="81" name="Группа 2053">
            <a:extLst>
              <a:ext uri="{FF2B5EF4-FFF2-40B4-BE49-F238E27FC236}">
                <a16:creationId xmlns:a16="http://schemas.microsoft.com/office/drawing/2014/main" id="{7809B33A-D937-48CC-9294-5FD942A350A5}"/>
              </a:ext>
            </a:extLst>
          </p:cNvPr>
          <p:cNvGrpSpPr/>
          <p:nvPr/>
        </p:nvGrpSpPr>
        <p:grpSpPr>
          <a:xfrm>
            <a:off x="8098450" y="1989551"/>
            <a:ext cx="1493721" cy="1532061"/>
            <a:chOff x="415729" y="195943"/>
            <a:chExt cx="1974774" cy="2109992"/>
          </a:xfrm>
        </p:grpSpPr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BB9D83FD-268A-441B-AE00-B54BADCC0FD5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DDD5FB6-0BCE-4D74-8E0C-973EE4305FDA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МЮ</a:t>
              </a:r>
            </a:p>
          </p:txBody>
        </p:sp>
      </p:grpSp>
      <p:grpSp>
        <p:nvGrpSpPr>
          <p:cNvPr id="84" name="Группа 2056">
            <a:extLst>
              <a:ext uri="{FF2B5EF4-FFF2-40B4-BE49-F238E27FC236}">
                <a16:creationId xmlns:a16="http://schemas.microsoft.com/office/drawing/2014/main" id="{8B9FEF8A-C797-4CD7-A902-4D721AE4BA23}"/>
              </a:ext>
            </a:extLst>
          </p:cNvPr>
          <p:cNvGrpSpPr/>
          <p:nvPr/>
        </p:nvGrpSpPr>
        <p:grpSpPr>
          <a:xfrm>
            <a:off x="8098450" y="3490883"/>
            <a:ext cx="1493721" cy="1532061"/>
            <a:chOff x="415729" y="195943"/>
            <a:chExt cx="1974774" cy="2109992"/>
          </a:xfrm>
        </p:grpSpPr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BB25286D-4819-44B6-9E7D-D68B1E5F7926}"/>
                </a:ext>
              </a:extLst>
            </p:cNvPr>
            <p:cNvSpPr/>
            <p:nvPr/>
          </p:nvSpPr>
          <p:spPr>
            <a:xfrm>
              <a:off x="415729" y="195943"/>
              <a:ext cx="1974774" cy="2109992"/>
            </a:xfrm>
            <a:custGeom>
              <a:avLst/>
              <a:gdLst/>
              <a:ahLst/>
              <a:cxnLst/>
              <a:rect l="l" t="t" r="r" b="b"/>
              <a:pathLst>
                <a:path w="6240564" h="6240564">
                  <a:moveTo>
                    <a:pt x="0" y="0"/>
                  </a:moveTo>
                  <a:lnTo>
                    <a:pt x="6240564" y="0"/>
                  </a:lnTo>
                  <a:lnTo>
                    <a:pt x="6240564" y="6240564"/>
                  </a:lnTo>
                  <a:lnTo>
                    <a:pt x="0" y="6240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uk-UA" sz="20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83C7EF-D90E-48B1-803B-1B92408FEED4}"/>
                </a:ext>
              </a:extLst>
            </p:cNvPr>
            <p:cNvSpPr txBox="1"/>
            <p:nvPr/>
          </p:nvSpPr>
          <p:spPr>
            <a:xfrm>
              <a:off x="782630" y="1528590"/>
              <a:ext cx="1240971" cy="55104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МЮ</a:t>
              </a:r>
              <a:endParaRPr lang="uk-UA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87" name="Freeform 3">
            <a:extLst>
              <a:ext uri="{FF2B5EF4-FFF2-40B4-BE49-F238E27FC236}">
                <a16:creationId xmlns:a16="http://schemas.microsoft.com/office/drawing/2014/main" id="{502BB8DB-6C51-487A-B3C1-94AE7AFE8A50}"/>
              </a:ext>
            </a:extLst>
          </p:cNvPr>
          <p:cNvSpPr>
            <a:spLocks/>
          </p:cNvSpPr>
          <p:nvPr/>
        </p:nvSpPr>
        <p:spPr>
          <a:xfrm>
            <a:off x="6296301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E8B50FDB-3BAB-4791-A71C-01D7CB38A5EB}"/>
              </a:ext>
            </a:extLst>
          </p:cNvPr>
          <p:cNvSpPr>
            <a:spLocks/>
          </p:cNvSpPr>
          <p:nvPr/>
        </p:nvSpPr>
        <p:spPr>
          <a:xfrm>
            <a:off x="7937430" y="4766221"/>
            <a:ext cx="1835502" cy="1570690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B7CC21-54B8-4610-AC2F-AEE828EF2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536" y="4912495"/>
            <a:ext cx="1190739" cy="11907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EB59E97-37CC-40DD-ADED-BB41586FD5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9251" y="4996527"/>
            <a:ext cx="1158949" cy="1158949"/>
          </a:xfrm>
          <a:prstGeom prst="rect">
            <a:avLst/>
          </a:prstGeom>
        </p:spPr>
      </p:pic>
      <p:sp>
        <p:nvSpPr>
          <p:cNvPr id="23" name="Freeform 18">
            <a:extLst>
              <a:ext uri="{FF2B5EF4-FFF2-40B4-BE49-F238E27FC236}">
                <a16:creationId xmlns:a16="http://schemas.microsoft.com/office/drawing/2014/main" id="{6D980E41-B6DD-6845-E884-67915BDACD9A}"/>
              </a:ext>
            </a:extLst>
          </p:cNvPr>
          <p:cNvSpPr/>
          <p:nvPr/>
        </p:nvSpPr>
        <p:spPr>
          <a:xfrm>
            <a:off x="6878013" y="5122424"/>
            <a:ext cx="938672" cy="893297"/>
          </a:xfrm>
          <a:custGeom>
            <a:avLst/>
            <a:gdLst/>
            <a:ahLst/>
            <a:cxnLst/>
            <a:rect l="l" t="t" r="r" b="b"/>
            <a:pathLst>
              <a:path w="4459650" h="4369365">
                <a:moveTo>
                  <a:pt x="0" y="0"/>
                </a:moveTo>
                <a:lnTo>
                  <a:pt x="4459650" y="0"/>
                </a:lnTo>
                <a:lnTo>
                  <a:pt x="4459650" y="4369364"/>
                </a:lnTo>
                <a:lnTo>
                  <a:pt x="0" y="43693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2895" t="-14798" r="-12200" b="-23087"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992F09B-17E4-49AE-838C-BD817B265A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395" y="5052491"/>
            <a:ext cx="971793" cy="97179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BC7A595-470A-425F-A9EF-5ACCA7EFD5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9" y="6000274"/>
            <a:ext cx="690442" cy="597474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1310E2D-EA14-4214-B48B-BC2F94F523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2914" y="-5162106"/>
            <a:ext cx="5704698" cy="575070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4117A00-342B-4075-A55A-125F59D61A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435" y="2952620"/>
            <a:ext cx="1906005" cy="190600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4141BCE-5446-42ED-B9DC-BC33DA3A3B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70" y="5020330"/>
            <a:ext cx="1062472" cy="1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91EA5B3-5105-4B07-A7AD-AAE8256EB643}"/>
</file>

<file path=customXml/itemProps2.xml><?xml version="1.0" encoding="utf-8"?>
<ds:datastoreItem xmlns:ds="http://schemas.openxmlformats.org/officeDocument/2006/customXml" ds:itemID="{3565B83F-CB55-4306-BF82-1E45EBFC189B}"/>
</file>

<file path=customXml/itemProps3.xml><?xml version="1.0" encoding="utf-8"?>
<ds:datastoreItem xmlns:ds="http://schemas.openxmlformats.org/officeDocument/2006/customXml" ds:itemID="{DE500147-DE6C-45DB-BA89-C61A2D648C42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7</cp:revision>
  <dcterms:created xsi:type="dcterms:W3CDTF">2026-02-12T16:31:48Z</dcterms:created>
  <dcterms:modified xsi:type="dcterms:W3CDTF">2026-02-26T11:47:45Z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