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8F6AE-F20D-44DB-8875-B2ABF7707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6B348D-1A3B-4C1E-82C6-58F98996B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F6049B-0879-4029-871B-1477D563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27CD-63DF-41EB-A335-89AB87869AFB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53E62E-84BD-4597-98C6-E475680F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3A7BDB-366A-482D-AF2A-16D93B35E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B5E6-28ED-440E-911E-B3835A37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61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835C4-04DC-4061-9D4F-9A6AC1F4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AFA052-F086-495B-9F7C-87DE98C8A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4B468A-0F6E-4B1C-AA54-E9EDCAE0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27CD-63DF-41EB-A335-89AB87869AFB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1A182D-AD4A-4E35-B9CA-5E940ECBE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BE2357-0DA4-4204-9D63-3ECD145FF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B5E6-28ED-440E-911E-B3835A37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08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E894F6F-13DD-4A4A-8A66-3EF13DBDC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B9B70C-D712-4EEF-AF64-1F485D268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BFD7DD-63E8-4AFB-B51F-4B47CDB53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27CD-63DF-41EB-A335-89AB87869AFB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CA89F9-3A2E-44E9-8C96-9F1147EC6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AD972A-D291-49A6-8D17-B8937055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B5E6-28ED-440E-911E-B3835A37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25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586B9-1251-4377-8415-DEF79760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0F3591-5282-49D8-B7A3-7E8CDEECD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170D56-6A09-45AC-8400-F7E41A29B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27CD-63DF-41EB-A335-89AB87869AFB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4CDD69-5367-4D68-A0B6-61288568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747C8E-CE07-4E55-B74C-0F91CD0B1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B5E6-28ED-440E-911E-B3835A37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3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C01ED-F8C8-4A76-B208-7EEA1BDB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A6EF66-4CEF-4BB6-8CF1-8B5CAF4A6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9C50FC-D1E3-415A-80B1-60120C15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27CD-63DF-41EB-A335-89AB87869AFB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AD5BB1-69A1-450B-83B1-C50F55724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B8593A-6A00-48B5-986E-2D8108F9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B5E6-28ED-440E-911E-B3835A37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7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3093C-730A-43DA-943C-59C81B0D3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7F71F1-7303-4A8B-80F8-ECD2717CAE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D16AE1-B7B3-4EA8-BBFB-40B11CEA6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A8BA14-968B-4994-8EC9-AAC8667E6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27CD-63DF-41EB-A335-89AB87869AFB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12191D-5029-489A-8250-C50AAF923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8E9897-A9D1-43C0-A60B-6D50A626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B5E6-28ED-440E-911E-B3835A37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11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45B2A-7347-4829-9142-5B75F250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7F25CC-A799-431B-8BA1-911C949A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B2FA22-0313-4430-9951-EB7072BC4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AEF07B-1EAD-4A85-945E-809B33260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36CB43-FC4E-46A5-B805-417C7B4C93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66D6C4-C930-428F-B43A-8CBD20E3E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27CD-63DF-41EB-A335-89AB87869AFB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0C8279-E500-4553-B130-12E839603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38ECAB-0CE1-4913-8F9E-C1538FF90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B5E6-28ED-440E-911E-B3835A37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7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23F90-5E7B-4D30-9547-88FC3B977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0CB789-CD24-4177-A898-9CEF03EA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27CD-63DF-41EB-A335-89AB87869AFB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3209A3-DE80-4663-9CB0-462178DD6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4C5ED7-7CA8-4840-BF79-5E136DD7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B5E6-28ED-440E-911E-B3835A37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02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31026C-FB5D-43E7-BC1F-E3535AE6A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27CD-63DF-41EB-A335-89AB87869AFB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2C08D5-85A1-486A-8D2B-FB197DB85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3EDC4A-F0FF-4583-8783-B98E20750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B5E6-28ED-440E-911E-B3835A37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74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D6401-39AE-45A4-8D64-57D9DCD1E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3AE68D-7537-4C2F-9F70-525E75CB0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471795-426C-4EB9-B2E0-C907C3CB7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0D0A2C-9AE7-4141-8AF5-9E7D19C08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27CD-63DF-41EB-A335-89AB87869AFB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8FA2DF-A6B2-4F09-BB46-4EB43B41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452CBC-ED8C-480B-8E3C-F908CB36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B5E6-28ED-440E-911E-B3835A37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69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3549B-3A37-49BD-9D45-CF91B35C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20A866-8FCF-4B48-9A52-EA0894734D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70BF23-26FF-4DA5-9709-616FF6E37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4D78FA-556A-47F4-B196-64D4D47AD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27CD-63DF-41EB-A335-89AB87869AFB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E23253-2941-463C-9959-77CAD940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D52070-0693-478F-8555-8A171F4F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B5E6-28ED-440E-911E-B3835A37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4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B5FEF-48A8-45D7-9C0E-61E46FE2D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55F419-C7BC-4187-BB31-CAAF1F13E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E1EB87-C240-4565-82E0-A2D9A3C0F2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227CD-63DF-41EB-A335-89AB87869AFB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B98E56-2E1C-47F3-9EE7-65E33CE30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B6FF81-34B9-4CB5-BF61-BBC6F714F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BB5E6-28ED-440E-911E-B3835A374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93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sv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8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322C284-4CC6-4733-8DC6-06C6BC6C9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6444ADDD-C546-4729-BBCA-887FC733F439}"/>
              </a:ext>
            </a:extLst>
          </p:cNvPr>
          <p:cNvSpPr/>
          <p:nvPr/>
        </p:nvSpPr>
        <p:spPr>
          <a:xfrm>
            <a:off x="1053686" y="587821"/>
            <a:ext cx="7844513" cy="577837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8F22D53-7467-4471-A7AE-3F6E3AAE22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25835" r="16890" b="21340"/>
          <a:stretch/>
        </p:blipFill>
        <p:spPr>
          <a:xfrm>
            <a:off x="1176939" y="3475835"/>
            <a:ext cx="3418650" cy="272990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35F614C-B315-4367-B8EA-9D20661037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68" t="24298" r="14722" b="23494"/>
          <a:stretch/>
        </p:blipFill>
        <p:spPr>
          <a:xfrm>
            <a:off x="5213655" y="3551907"/>
            <a:ext cx="3788349" cy="28996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6EF303-E98B-4E6A-982E-218799D60C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215056" y="2398012"/>
            <a:ext cx="1622567" cy="15728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69406F-FE9B-45AC-8588-F5303AEC5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177885" y="2409882"/>
            <a:ext cx="1622567" cy="15490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5F843D-5602-4ECF-A5DA-25EC6F5EF9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726011" y="2360772"/>
            <a:ext cx="1714883" cy="16623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BF7B14-DFF6-4054-9154-054A76BE58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799481" y="2353382"/>
            <a:ext cx="1699670" cy="16227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DF9892-94D8-4ED1-8F32-B55C49C660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213550" y="2409882"/>
            <a:ext cx="1714546" cy="15773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016603-A302-4AA6-A481-7369ECA9CB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2794386" y="2433107"/>
            <a:ext cx="1658551" cy="15258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5F4339-CED8-4699-88C7-30816907B7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5208704" y="2462077"/>
            <a:ext cx="1514645" cy="14968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0CCA5C-3D5E-430D-B29B-56FFC98379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833822" y="2372400"/>
            <a:ext cx="1611731" cy="159284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DB9810-3A7A-4249-9A24-367D5BB33D9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231411" y="2381591"/>
            <a:ext cx="1677737" cy="161394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FC61979-8D5A-444D-B96E-94DB8B557D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5137311" y="2347077"/>
            <a:ext cx="1893939" cy="15608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E8E0730-3603-4A02-9E99-EE2CB7E5E4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816075" y="2404815"/>
            <a:ext cx="1641105" cy="15787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E7126AC-71D0-447F-BB58-67B6F3E5A61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6879222" y="2412710"/>
            <a:ext cx="1803855" cy="148656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0441E1-0750-49D8-AE16-260D08334E8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245339" y="2468759"/>
            <a:ext cx="1656684" cy="14305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EE50E70-6E83-4F4D-AC20-1E8AB5701D5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2784143" y="2424180"/>
            <a:ext cx="1767111" cy="152586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2986559-0BCF-4ABE-9418-671EBAC11EA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5171892" y="2401010"/>
            <a:ext cx="1705629" cy="156917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047E390-3305-447A-82E2-B56AF2F94E4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6795993" y="2342095"/>
            <a:ext cx="1806869" cy="1662319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295FF4A5-1031-488D-870E-466681C19914}"/>
              </a:ext>
            </a:extLst>
          </p:cNvPr>
          <p:cNvGrpSpPr/>
          <p:nvPr/>
        </p:nvGrpSpPr>
        <p:grpSpPr>
          <a:xfrm>
            <a:off x="3661694" y="1187947"/>
            <a:ext cx="2240285" cy="2099184"/>
            <a:chOff x="-2954385" y="5817126"/>
            <a:chExt cx="1910052" cy="1800000"/>
          </a:xfrm>
        </p:grpSpPr>
        <p:pic>
          <p:nvPicPr>
            <p:cNvPr id="28" name="Picture 6">
              <a:extLst>
                <a:ext uri="{FF2B5EF4-FFF2-40B4-BE49-F238E27FC236}">
                  <a16:creationId xmlns:a16="http://schemas.microsoft.com/office/drawing/2014/main" id="{FAF57E84-2AB0-44EB-9FC5-E2F8FFB54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2203624" y="6521055"/>
              <a:ext cx="235295" cy="2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79DC7FA-DE12-47B1-9F07-AEA4AEDC6843}"/>
                </a:ext>
              </a:extLst>
            </p:cNvPr>
            <p:cNvPicPr/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2954385" y="5817126"/>
              <a:ext cx="1910052" cy="180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9BB994E6-CF7E-40D5-82DE-68A0B0AC8E12}"/>
              </a:ext>
            </a:extLst>
          </p:cNvPr>
          <p:cNvGrpSpPr/>
          <p:nvPr/>
        </p:nvGrpSpPr>
        <p:grpSpPr>
          <a:xfrm>
            <a:off x="4332223" y="1213668"/>
            <a:ext cx="1370906" cy="2075694"/>
            <a:chOff x="-4560178" y="2354285"/>
            <a:chExt cx="1145396" cy="1387098"/>
          </a:xfrm>
        </p:grpSpPr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3D89E36A-5587-4BD4-B07C-C59F9FD183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4148450" y="2749016"/>
              <a:ext cx="234645" cy="234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98F96BE0-61AC-40C5-9EC2-4BE00D6070D4}"/>
                </a:ext>
              </a:extLst>
            </p:cNvPr>
            <p:cNvPicPr/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29" t="12453" r="15338" b="10486"/>
            <a:stretch/>
          </p:blipFill>
          <p:spPr bwMode="auto">
            <a:xfrm>
              <a:off x="-4560178" y="2354285"/>
              <a:ext cx="1145396" cy="13870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BAF4165-52FB-4DFC-9176-E61439F7B105}"/>
              </a:ext>
            </a:extLst>
          </p:cNvPr>
          <p:cNvGrpSpPr/>
          <p:nvPr/>
        </p:nvGrpSpPr>
        <p:grpSpPr>
          <a:xfrm>
            <a:off x="3844755" y="1113104"/>
            <a:ext cx="2171517" cy="2076538"/>
            <a:chOff x="11441772" y="-3830991"/>
            <a:chExt cx="1980000" cy="1980000"/>
          </a:xfrm>
        </p:grpSpPr>
        <p:pic>
          <p:nvPicPr>
            <p:cNvPr id="34" name="Picture 6">
              <a:extLst>
                <a:ext uri="{FF2B5EF4-FFF2-40B4-BE49-F238E27FC236}">
                  <a16:creationId xmlns:a16="http://schemas.microsoft.com/office/drawing/2014/main" id="{C1BF09C4-057E-4150-A913-F228308A66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1872828" flipV="1">
              <a:off x="12365702" y="-2859158"/>
              <a:ext cx="118044" cy="117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9CE381FE-E620-4323-A091-16EF885D5F42}"/>
                </a:ext>
              </a:extLst>
            </p:cNvPr>
            <p:cNvPicPr/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41772" y="-3830991"/>
              <a:ext cx="1980000" cy="198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F0D9C0A-B918-4FE3-9928-0196D3E1CB16}"/>
              </a:ext>
            </a:extLst>
          </p:cNvPr>
          <p:cNvGrpSpPr/>
          <p:nvPr/>
        </p:nvGrpSpPr>
        <p:grpSpPr>
          <a:xfrm>
            <a:off x="3796995" y="1067350"/>
            <a:ext cx="2160000" cy="2120727"/>
            <a:chOff x="14114430" y="-2409603"/>
            <a:chExt cx="2160000" cy="2120727"/>
          </a:xfrm>
        </p:grpSpPr>
        <p:pic>
          <p:nvPicPr>
            <p:cNvPr id="37" name="Picture 6">
              <a:extLst>
                <a:ext uri="{FF2B5EF4-FFF2-40B4-BE49-F238E27FC236}">
                  <a16:creationId xmlns:a16="http://schemas.microsoft.com/office/drawing/2014/main" id="{730B564D-5A71-4642-8905-0527BADA1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5147488" y="-2157507"/>
              <a:ext cx="148835" cy="148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6">
              <a:extLst>
                <a:ext uri="{FF2B5EF4-FFF2-40B4-BE49-F238E27FC236}">
                  <a16:creationId xmlns:a16="http://schemas.microsoft.com/office/drawing/2014/main" id="{F82E33DE-10F6-4B2B-99A3-9A7A64941AE1}"/>
                </a:ext>
              </a:extLst>
            </p:cNvPr>
            <p:cNvPicPr/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114430" y="-2409603"/>
              <a:ext cx="2160000" cy="2120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2A2D02C3-4E2D-4ACB-880F-8727E693626A}"/>
              </a:ext>
            </a:extLst>
          </p:cNvPr>
          <p:cNvGrpSpPr/>
          <p:nvPr/>
        </p:nvGrpSpPr>
        <p:grpSpPr>
          <a:xfrm>
            <a:off x="3820716" y="989864"/>
            <a:ext cx="2160000" cy="2160000"/>
            <a:chOff x="17576993" y="-2058407"/>
            <a:chExt cx="2160000" cy="2160000"/>
          </a:xfrm>
        </p:grpSpPr>
        <p:pic>
          <p:nvPicPr>
            <p:cNvPr id="40" name="Picture 6">
              <a:extLst>
                <a:ext uri="{FF2B5EF4-FFF2-40B4-BE49-F238E27FC236}">
                  <a16:creationId xmlns:a16="http://schemas.microsoft.com/office/drawing/2014/main" id="{8919A48B-64C4-4C6D-A76D-F0CB33B27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627432" y="-1411194"/>
              <a:ext cx="145510" cy="145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8">
              <a:extLst>
                <a:ext uri="{FF2B5EF4-FFF2-40B4-BE49-F238E27FC236}">
                  <a16:creationId xmlns:a16="http://schemas.microsoft.com/office/drawing/2014/main" id="{681BD528-B9E0-4CFB-B9F1-70C583F79518}"/>
                </a:ext>
              </a:extLst>
            </p:cNvPr>
            <p:cNvPicPr/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76993" y="-2058407"/>
              <a:ext cx="216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93E51F4A-174D-48EB-A806-E5378A2229A2}"/>
              </a:ext>
            </a:extLst>
          </p:cNvPr>
          <p:cNvGrpSpPr/>
          <p:nvPr/>
        </p:nvGrpSpPr>
        <p:grpSpPr>
          <a:xfrm>
            <a:off x="3971434" y="1201429"/>
            <a:ext cx="1951337" cy="1951337"/>
            <a:chOff x="12242883" y="229081"/>
            <a:chExt cx="1910804" cy="1951337"/>
          </a:xfrm>
        </p:grpSpPr>
        <p:pic>
          <p:nvPicPr>
            <p:cNvPr id="43" name="Picture 6">
              <a:extLst>
                <a:ext uri="{FF2B5EF4-FFF2-40B4-BE49-F238E27FC236}">
                  <a16:creationId xmlns:a16="http://schemas.microsoft.com/office/drawing/2014/main" id="{411CB548-6E2D-4491-8F5D-6BD2C9C2B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13173260" y="1258534"/>
              <a:ext cx="136718" cy="136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87CFE5B4-78BA-47AF-8015-7BE56704A96A}"/>
                </a:ext>
              </a:extLst>
            </p:cNvPr>
            <p:cNvPicPr/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242883" y="229081"/>
              <a:ext cx="1910804" cy="19513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538B867-5358-4DDB-B424-E4AA44AC1E2A}"/>
              </a:ext>
            </a:extLst>
          </p:cNvPr>
          <p:cNvGrpSpPr/>
          <p:nvPr/>
        </p:nvGrpSpPr>
        <p:grpSpPr>
          <a:xfrm>
            <a:off x="3802519" y="984034"/>
            <a:ext cx="2160000" cy="2160000"/>
            <a:chOff x="-4850706" y="4135294"/>
            <a:chExt cx="2055500" cy="2056411"/>
          </a:xfrm>
        </p:grpSpPr>
        <p:pic>
          <p:nvPicPr>
            <p:cNvPr id="46" name="Picture 6">
              <a:extLst>
                <a:ext uri="{FF2B5EF4-FFF2-40B4-BE49-F238E27FC236}">
                  <a16:creationId xmlns:a16="http://schemas.microsoft.com/office/drawing/2014/main" id="{ADD664F8-885E-4221-958E-91DEC3ACEC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4070753" y="4853867"/>
              <a:ext cx="184939" cy="185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6">
              <a:extLst>
                <a:ext uri="{FF2B5EF4-FFF2-40B4-BE49-F238E27FC236}">
                  <a16:creationId xmlns:a16="http://schemas.microsoft.com/office/drawing/2014/main" id="{84E99E27-5D27-43E2-9739-967F29A9BB60}"/>
                </a:ext>
              </a:extLst>
            </p:cNvPr>
            <p:cNvPicPr/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4850706" y="4135294"/>
              <a:ext cx="2055500" cy="2056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932154D-C7D8-43F2-9B95-4B5479C03A7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525" y="3306112"/>
            <a:ext cx="2899630" cy="289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6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2069 0.49699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2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3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0.20833 0.49468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247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22734 0.51227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67" y="256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6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3796 L -0.21862 0.5085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235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3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6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22018 0.52731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2636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20625 0.50602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2530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3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21706 0.52084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46" y="260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3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6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A2FC5A3-60CD-4451-A709-5FFA0979D903}"/>
</file>

<file path=customXml/itemProps2.xml><?xml version="1.0" encoding="utf-8"?>
<ds:datastoreItem xmlns:ds="http://schemas.openxmlformats.org/officeDocument/2006/customXml" ds:itemID="{7196B892-5841-4A67-A3B8-45DD3BC56C7C}"/>
</file>

<file path=customXml/itemProps3.xml><?xml version="1.0" encoding="utf-8"?>
<ds:datastoreItem xmlns:ds="http://schemas.openxmlformats.org/officeDocument/2006/customXml" ds:itemID="{C4148399-C99B-45CB-8C90-A9E9B45FE4F5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5</cp:revision>
  <dcterms:created xsi:type="dcterms:W3CDTF">2026-02-25T23:02:56Z</dcterms:created>
  <dcterms:modified xsi:type="dcterms:W3CDTF">2026-02-26T11:33:43Z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