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3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4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3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1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2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70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17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4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4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4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F3C1B-1307-445A-9490-BAC516D1D17D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888AD-07F2-4F31-83D2-CD6E13357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0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98965" y="1526137"/>
            <a:ext cx="6728311" cy="3573401"/>
            <a:chOff x="472589" y="1517345"/>
            <a:chExt cx="6728311" cy="3573401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24253" y="1517345"/>
              <a:ext cx="6576647" cy="3573401"/>
            </a:xfrm>
            <a:prstGeom prst="roundRect">
              <a:avLst>
                <a:gd name="adj" fmla="val 10976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72589" y="1670538"/>
              <a:ext cx="4087688" cy="3268330"/>
              <a:chOff x="472589" y="1670538"/>
              <a:chExt cx="4087688" cy="326833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89" y="1670538"/>
                <a:ext cx="4087688" cy="272512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089192" y="4477203"/>
                <a:ext cx="29496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Лё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ня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ru-RU" sz="2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сле</a:t>
                </a:r>
                <a:r>
                  <a:rPr lang="ru-RU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пил 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4187311" y="1860777"/>
            <a:ext cx="2943251" cy="3110606"/>
            <a:chOff x="4753826" y="1963733"/>
            <a:chExt cx="2814885" cy="292246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26" y="1963733"/>
              <a:ext cx="2814885" cy="28148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89625" y="4424530"/>
              <a:ext cx="1943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 – си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цу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920793" y="1677853"/>
            <a:ext cx="3092481" cy="3267513"/>
            <a:chOff x="4731746" y="1761764"/>
            <a:chExt cx="2957607" cy="306987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746" y="1761764"/>
              <a:ext cx="2957607" cy="290543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89625" y="4397902"/>
              <a:ext cx="2379086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дель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фи - на.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226488" y="1799808"/>
            <a:ext cx="2853757" cy="3136193"/>
            <a:chOff x="4870844" y="1885141"/>
            <a:chExt cx="2729294" cy="294650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9" b="96389" l="9746" r="899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844" y="1885141"/>
              <a:ext cx="2729294" cy="268114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паль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220319" y="2480124"/>
            <a:ext cx="2818113" cy="2473147"/>
            <a:chOff x="4699203" y="2508083"/>
            <a:chExt cx="2695205" cy="232356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107" r="964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5" b="16518"/>
            <a:stretch/>
          </p:blipFill>
          <p:spPr>
            <a:xfrm>
              <a:off x="4699203" y="2508083"/>
              <a:ext cx="2695205" cy="190225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мон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336802" y="1977128"/>
            <a:ext cx="2582184" cy="2940720"/>
            <a:chOff x="4897995" y="2068791"/>
            <a:chExt cx="2469566" cy="276285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39" b="95417" l="3955" r="93927">
                          <a14:foregroundMark x1="43785" y1="22500" x2="44068" y2="21389"/>
                          <a14:foregroundMark x1="39266" y1="21250" x2="39266" y2="21250"/>
                          <a14:foregroundMark x1="28955" y1="32778" x2="28955" y2="32778"/>
                          <a14:foregroundMark x1="16243" y1="77639" x2="16243" y2="77639"/>
                          <a14:foregroundMark x1="11441" y1="82361" x2="11441" y2="82361"/>
                          <a14:foregroundMark x1="12994" y1="89028" x2="12994" y2="89028"/>
                          <a14:foregroundMark x1="58616" y1="65833" x2="57486" y2="65694"/>
                          <a14:foregroundMark x1="37994" y1="22361" x2="37994" y2="22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995" y="2068791"/>
              <a:ext cx="2469566" cy="242600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 –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рабль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272687" y="1526137"/>
            <a:ext cx="2710414" cy="3427136"/>
            <a:chOff x="4866578" y="1611797"/>
            <a:chExt cx="2592203" cy="321984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5932" r="956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578" y="1611797"/>
              <a:ext cx="2592203" cy="25464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189625" y="4397902"/>
              <a:ext cx="2219586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са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мо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лёт.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445461" y="1539334"/>
            <a:ext cx="2376308" cy="3396667"/>
            <a:chOff x="4899403" y="1640423"/>
            <a:chExt cx="2272668" cy="319122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0678" y1="69626" x2="40678" y2="69626"/>
                          <a14:foregroundMark x1="61017" y1="74619" x2="61017" y2="74619"/>
                          <a14:foregroundMark x1="64689" y1="61859" x2="64689" y2="618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233" y="1640423"/>
              <a:ext cx="2108865" cy="310749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899403" y="4397902"/>
              <a:ext cx="2272668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суль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11644" y="2143417"/>
            <a:ext cx="2517746" cy="2789632"/>
            <a:chOff x="4960620" y="2210742"/>
            <a:chExt cx="2407938" cy="262090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620" y="2210742"/>
              <a:ext cx="2407938" cy="23654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189625" y="4397902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лей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354129" y="2139488"/>
            <a:ext cx="2547529" cy="2805878"/>
            <a:chOff x="4917866" y="2210777"/>
            <a:chExt cx="2436421" cy="263616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806" b="90000" l="5791" r="959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866" y="2210777"/>
              <a:ext cx="2436421" cy="239344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101060" y="4413201"/>
              <a:ext cx="1943284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 - лит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337939" y="2325758"/>
            <a:ext cx="2613030" cy="2595488"/>
            <a:chOff x="4898362" y="2393143"/>
            <a:chExt cx="2499066" cy="2438500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2119" r="987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6" b="20802"/>
            <a:stretch/>
          </p:blipFill>
          <p:spPr>
            <a:xfrm>
              <a:off x="4898362" y="2393143"/>
              <a:ext cx="2499066" cy="143178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937985" y="4397902"/>
              <a:ext cx="2456692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шля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пу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325515" y="2218772"/>
            <a:ext cx="2605047" cy="2714277"/>
            <a:chOff x="4893762" y="2281539"/>
            <a:chExt cx="2491431" cy="2550104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0000" l="989" r="983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633" y="2281539"/>
              <a:ext cx="2300411" cy="225983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893762" y="4397902"/>
              <a:ext cx="2491431" cy="433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ля - </a:t>
              </a:r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гуш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ку. 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3" y="5590352"/>
            <a:ext cx="916425" cy="84361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r="21481" b="6666"/>
          <a:stretch/>
        </p:blipFill>
        <p:spPr>
          <a:xfrm>
            <a:off x="3455377" y="-729761"/>
            <a:ext cx="3912577" cy="640079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30" y="3422830"/>
            <a:ext cx="2990036" cy="29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506C60-AE68-4FD4-B09E-4CC6145221A6}"/>
</file>

<file path=customXml/itemProps2.xml><?xml version="1.0" encoding="utf-8"?>
<ds:datastoreItem xmlns:ds="http://schemas.openxmlformats.org/officeDocument/2006/customXml" ds:itemID="{D080EA38-FD54-46D0-B882-4E359D0A9DAD}"/>
</file>

<file path=customXml/itemProps3.xml><?xml version="1.0" encoding="utf-8"?>
<ds:datastoreItem xmlns:ds="http://schemas.openxmlformats.org/officeDocument/2006/customXml" ds:itemID="{68F458B9-4ECF-4DF0-90A6-B47BFEB4F625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2026-02-26T08:01:43Z</dcterms:created>
  <dcterms:modified xsi:type="dcterms:W3CDTF">2026-02-26T11:22:24Z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