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0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08E66-2716-4246-9CEB-275E8B2BC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861B8D-9564-4E02-8F4E-579C914ED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FA266C-2B91-4635-8C70-BA91A02C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D60001-20A1-4E9E-976A-CDD5E794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751529-8B8D-46AB-BE42-A9961987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90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C0720-37B8-4480-B709-416C59D8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5931EF-35B7-44C7-848A-9EAE2C165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B67571-11A8-4355-9291-BB2FD3E7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93155-1165-49CE-A243-96778E12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872079-730F-49BF-85DB-A7F66FED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92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795FC5-C03E-49CC-9EC3-21DB78819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279C09-764B-4AE2-825B-E5AC25B40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FCA4EF-D4DC-47E3-8B01-57BFA6FC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61FED4-5EB3-4154-B691-7D88F36C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F9A2CC-56AD-4BFD-832B-174C1E6E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5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090C7-8359-4AC0-A07E-F6E80554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604B0A-5FBA-4C4A-BB83-BEEF5779A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C4E1B7-BD45-48C4-B9E0-52FEFCD7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B76FE6-3704-4D37-BB4F-A4EC12AC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FDA510-4485-4561-ABD5-8E2CD3E3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09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A4FD0-FEFE-4F6F-B05E-54F9AC1A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40245C-123A-4E00-B689-A411F97DD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D028E6-1D57-40C0-B516-48324DFB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F3141F-35B5-4E6F-A1D5-53C0F157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4550C1-71E6-4550-85EB-2B85F18B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01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43DAF-D87E-4912-9832-514512B4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C312B0-B033-44EF-A27C-B983943C7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9E7D3E-D932-425F-915F-7E4DCE5CC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628ABEF-2FFA-473E-811D-CDD3BF53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2BAE356-2C87-4652-AA6A-4DD9DFDB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B878B56-C00B-4C2D-BB52-6D62830C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4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1536F-7E76-45A3-B1ED-15D5F9ED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3EEF87-56F5-4A69-901A-60BCC0E07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74D483-C007-4F34-96BE-A88700F0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6A92FBD-F7D7-4E50-916F-B0F271094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939A239-AB26-49D1-9D0F-262DDDD76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64D5F6A-53FC-48FD-AB9F-1AD48C8E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EDDCB27-3BE7-4643-89BC-C186144D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B2D768C-1C00-4BFF-A271-2DC06A8A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93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7F882-9723-4FB9-8811-BC371B22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94E1E1-00EF-4C74-8CC8-56921D38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C49907-A55B-4F44-9C46-F9D2CE22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3229E31-AEC4-4478-B732-2A4AFD9D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17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7326E14-850F-47BF-B356-1F1C9804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61C1848-81A2-4EA8-85A4-80879CBE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F537B08-68A8-4BED-80E8-2FFBF3B8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32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2ED32-B20F-4E0C-AADF-72C3F3AE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A01F8C-37CF-49A8-AEC9-DF994491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CCF8139-52CA-4A21-ADC4-B0547336C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227A1E-ECB4-4CE1-84FB-470E160B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E19E65-9D0A-4972-8449-AEEEB014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977542-C28E-46C5-B1E2-D349118B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9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690F1-66D1-4EBC-B906-9169EC14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1D2576-ACE8-426B-B0BB-4960C9248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02F50-B4D8-43C3-A822-60E9225CB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BC7ED-AC6C-4ADF-930C-3C28720B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06841-351F-4A9F-AB71-0A78C1BE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B3D302B-29AB-44FE-B010-434E239C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2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3D91AC-AE80-4128-AEEF-9FD26703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E2424F-4331-40FE-841F-3B80C5B1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A4E397-2E6F-4843-A871-171BEE81C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4C7BD4-7A66-438B-829A-EE0D146EA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A4B20B-4AC8-4B09-BF1D-0471625A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50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3E1574E-1914-405B-9963-CA2076EC4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" y="0"/>
            <a:ext cx="12192000" cy="7015942"/>
          </a:xfrm>
          <a:prstGeom prst="rect">
            <a:avLst/>
          </a:prstGeom>
        </p:spPr>
      </p:pic>
      <p:sp>
        <p:nvSpPr>
          <p:cNvPr id="162" name="Овал 161">
            <a:extLst>
              <a:ext uri="{FF2B5EF4-FFF2-40B4-BE49-F238E27FC236}">
                <a16:creationId xmlns:a16="http://schemas.microsoft.com/office/drawing/2014/main" id="{183CC5EF-73F6-4A40-91B4-46AEB2D42825}"/>
              </a:ext>
            </a:extLst>
          </p:cNvPr>
          <p:cNvSpPr/>
          <p:nvPr/>
        </p:nvSpPr>
        <p:spPr>
          <a:xfrm>
            <a:off x="5040983" y="521378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63" name="Овал 162">
            <a:extLst>
              <a:ext uri="{FF2B5EF4-FFF2-40B4-BE49-F238E27FC236}">
                <a16:creationId xmlns:a16="http://schemas.microsoft.com/office/drawing/2014/main" id="{0D3B6D62-0DED-4ED3-8ED5-FB5AF112B3B4}"/>
              </a:ext>
            </a:extLst>
          </p:cNvPr>
          <p:cNvSpPr/>
          <p:nvPr/>
        </p:nvSpPr>
        <p:spPr>
          <a:xfrm>
            <a:off x="6377220" y="521378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64" name="Овал 163">
            <a:extLst>
              <a:ext uri="{FF2B5EF4-FFF2-40B4-BE49-F238E27FC236}">
                <a16:creationId xmlns:a16="http://schemas.microsoft.com/office/drawing/2014/main" id="{19ACB375-687A-40F3-B2FE-10326D027AB9}"/>
              </a:ext>
            </a:extLst>
          </p:cNvPr>
          <p:cNvSpPr/>
          <p:nvPr/>
        </p:nvSpPr>
        <p:spPr>
          <a:xfrm>
            <a:off x="7773273" y="5278418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id="{D8A33E5D-6D8B-4A10-8FE2-9C6834DC09DD}"/>
              </a:ext>
            </a:extLst>
          </p:cNvPr>
          <p:cNvSpPr/>
          <p:nvPr/>
        </p:nvSpPr>
        <p:spPr>
          <a:xfrm>
            <a:off x="6756278" y="3986979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id="{BABF53D6-A7C5-4553-8D6C-F04A24188025}"/>
              </a:ext>
            </a:extLst>
          </p:cNvPr>
          <p:cNvSpPr/>
          <p:nvPr/>
        </p:nvSpPr>
        <p:spPr>
          <a:xfrm>
            <a:off x="8194814" y="396515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3C67737B-11C1-4BEA-8920-4AAEF36A2A2F}"/>
              </a:ext>
            </a:extLst>
          </p:cNvPr>
          <p:cNvSpPr/>
          <p:nvPr/>
        </p:nvSpPr>
        <p:spPr>
          <a:xfrm>
            <a:off x="9639401" y="399726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72F3A7B0-3475-4910-ADC1-1DFAA82D0F6C}"/>
              </a:ext>
            </a:extLst>
          </p:cNvPr>
          <p:cNvSpPr/>
          <p:nvPr/>
        </p:nvSpPr>
        <p:spPr>
          <a:xfrm>
            <a:off x="4814297" y="283870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id="{E4E58323-6E55-42A6-B7D9-C82E57246ED2}"/>
              </a:ext>
            </a:extLst>
          </p:cNvPr>
          <p:cNvSpPr/>
          <p:nvPr/>
        </p:nvSpPr>
        <p:spPr>
          <a:xfrm>
            <a:off x="6225010" y="2832079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id="{1E2C5D92-3E66-45B5-B4CC-BA27729307CA}"/>
              </a:ext>
            </a:extLst>
          </p:cNvPr>
          <p:cNvSpPr/>
          <p:nvPr/>
        </p:nvSpPr>
        <p:spPr>
          <a:xfrm>
            <a:off x="7627585" y="2803148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3" name="Овал 152">
            <a:extLst>
              <a:ext uri="{FF2B5EF4-FFF2-40B4-BE49-F238E27FC236}">
                <a16:creationId xmlns:a16="http://schemas.microsoft.com/office/drawing/2014/main" id="{76CA0256-C619-49DF-9BB1-686BC1612D09}"/>
              </a:ext>
            </a:extLst>
          </p:cNvPr>
          <p:cNvSpPr/>
          <p:nvPr/>
        </p:nvSpPr>
        <p:spPr>
          <a:xfrm>
            <a:off x="6717826" y="163119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4" name="Овал 153">
            <a:extLst>
              <a:ext uri="{FF2B5EF4-FFF2-40B4-BE49-F238E27FC236}">
                <a16:creationId xmlns:a16="http://schemas.microsoft.com/office/drawing/2014/main" id="{2ED3BD12-11B4-4028-A51C-E51787CBD4FF}"/>
              </a:ext>
            </a:extLst>
          </p:cNvPr>
          <p:cNvSpPr/>
          <p:nvPr/>
        </p:nvSpPr>
        <p:spPr>
          <a:xfrm>
            <a:off x="8115660" y="1615989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id="{2D168F3F-0843-471C-A8E4-7017DF7D6F83}"/>
              </a:ext>
            </a:extLst>
          </p:cNvPr>
          <p:cNvSpPr/>
          <p:nvPr/>
        </p:nvSpPr>
        <p:spPr>
          <a:xfrm>
            <a:off x="9561272" y="1586358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0" name="Овал 149">
            <a:extLst>
              <a:ext uri="{FF2B5EF4-FFF2-40B4-BE49-F238E27FC236}">
                <a16:creationId xmlns:a16="http://schemas.microsoft.com/office/drawing/2014/main" id="{2D0BB7D4-EA4F-439E-B73E-3A4BC79F1B6A}"/>
              </a:ext>
            </a:extLst>
          </p:cNvPr>
          <p:cNvSpPr/>
          <p:nvPr/>
        </p:nvSpPr>
        <p:spPr>
          <a:xfrm>
            <a:off x="4653660" y="397281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id="{248E8249-0983-4DB4-946C-F523AFAE5714}"/>
              </a:ext>
            </a:extLst>
          </p:cNvPr>
          <p:cNvSpPr/>
          <p:nvPr/>
        </p:nvSpPr>
        <p:spPr>
          <a:xfrm>
            <a:off x="6010439" y="41490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2" name="Овал 151">
            <a:extLst>
              <a:ext uri="{FF2B5EF4-FFF2-40B4-BE49-F238E27FC236}">
                <a16:creationId xmlns:a16="http://schemas.microsoft.com/office/drawing/2014/main" id="{49B1F7F9-1E89-4C9F-A5F9-C03F85354590}"/>
              </a:ext>
            </a:extLst>
          </p:cNvPr>
          <p:cNvSpPr/>
          <p:nvPr/>
        </p:nvSpPr>
        <p:spPr>
          <a:xfrm>
            <a:off x="7424807" y="382986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4B1F47A-850B-4208-98F4-0EE1E14EE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1" y="3509963"/>
            <a:ext cx="2683576" cy="268357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C447F76-A383-4AF2-B876-A1DC4D3DC760}"/>
              </a:ext>
            </a:extLst>
          </p:cNvPr>
          <p:cNvSpPr txBox="1"/>
          <p:nvPr/>
        </p:nvSpPr>
        <p:spPr>
          <a:xfrm>
            <a:off x="5362680" y="2216258"/>
            <a:ext cx="671507" cy="38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7" name="AutoShape 2" descr="Створене зображення">
            <a:extLst>
              <a:ext uri="{FF2B5EF4-FFF2-40B4-BE49-F238E27FC236}">
                <a16:creationId xmlns:a16="http://schemas.microsoft.com/office/drawing/2014/main" id="{9E4EFE28-0CF8-4EC9-8036-32DDFD39AF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AutoShape 4" descr="Створене зображення">
            <a:extLst>
              <a:ext uri="{FF2B5EF4-FFF2-40B4-BE49-F238E27FC236}">
                <a16:creationId xmlns:a16="http://schemas.microsoft.com/office/drawing/2014/main" id="{C80A92CB-2541-47D6-802F-856ACABA16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AutoShape 6" descr="Створене зображення">
            <a:extLst>
              <a:ext uri="{FF2B5EF4-FFF2-40B4-BE49-F238E27FC236}">
                <a16:creationId xmlns:a16="http://schemas.microsoft.com/office/drawing/2014/main" id="{6B62146F-7A3E-48E6-A825-D9A34F48B3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0A045246-56C7-4C48-A95F-E06ED28B6C01}"/>
              </a:ext>
            </a:extLst>
          </p:cNvPr>
          <p:cNvGrpSpPr/>
          <p:nvPr/>
        </p:nvGrpSpPr>
        <p:grpSpPr>
          <a:xfrm>
            <a:off x="4846129" y="479741"/>
            <a:ext cx="1389867" cy="1398231"/>
            <a:chOff x="4846129" y="488578"/>
            <a:chExt cx="1389867" cy="1398231"/>
          </a:xfrm>
        </p:grpSpPr>
        <p:sp>
          <p:nvSpPr>
            <p:cNvPr id="78" name="Freeform 48">
              <a:extLst>
                <a:ext uri="{FF2B5EF4-FFF2-40B4-BE49-F238E27FC236}">
                  <a16:creationId xmlns:a16="http://schemas.microsoft.com/office/drawing/2014/main" id="{2A3D5D97-9272-4323-840E-9B380CF31776}"/>
                </a:ext>
              </a:extLst>
            </p:cNvPr>
            <p:cNvSpPr/>
            <p:nvPr/>
          </p:nvSpPr>
          <p:spPr>
            <a:xfrm>
              <a:off x="4846129" y="488578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2587EF8-FB2E-437C-AE58-FC54A02FC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426" b="37305" l="36198" r="62760">
                          <a14:foregroundMark x1="36589" y1="27441" x2="36589" y2="27441"/>
                          <a14:foregroundMark x1="36263" y1="33887" x2="38281" y2="35156"/>
                          <a14:foregroundMark x1="58789" y1="35352" x2="60091" y2="32617"/>
                          <a14:foregroundMark x1="62760" y1="22852" x2="62760" y2="25098"/>
                        </a14:backgroundRemoval>
                      </a14:imgEffect>
                    </a14:imgLayer>
                  </a14:imgProps>
                </a:ext>
              </a:extLst>
            </a:blip>
            <a:srcRect l="33594" t="8490" r="35390" b="59389"/>
            <a:stretch/>
          </p:blipFill>
          <p:spPr>
            <a:xfrm>
              <a:off x="5006650" y="847854"/>
              <a:ext cx="928001" cy="640709"/>
            </a:xfrm>
            <a:prstGeom prst="rect">
              <a:avLst/>
            </a:prstGeom>
          </p:spPr>
        </p:pic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890BE7A1-802E-4390-A9CA-37B16B00EFEB}"/>
              </a:ext>
            </a:extLst>
          </p:cNvPr>
          <p:cNvGrpSpPr/>
          <p:nvPr/>
        </p:nvGrpSpPr>
        <p:grpSpPr>
          <a:xfrm>
            <a:off x="6248002" y="467830"/>
            <a:ext cx="1389867" cy="1398231"/>
            <a:chOff x="6240446" y="501676"/>
            <a:chExt cx="1389867" cy="1398231"/>
          </a:xfrm>
        </p:grpSpPr>
        <p:sp>
          <p:nvSpPr>
            <p:cNvPr id="83" name="Freeform 48">
              <a:extLst>
                <a:ext uri="{FF2B5EF4-FFF2-40B4-BE49-F238E27FC236}">
                  <a16:creationId xmlns:a16="http://schemas.microsoft.com/office/drawing/2014/main" id="{4EF3F7CB-46E4-4897-B90F-783B2C0EDF53}"/>
                </a:ext>
              </a:extLst>
            </p:cNvPr>
            <p:cNvSpPr/>
            <p:nvPr/>
          </p:nvSpPr>
          <p:spPr>
            <a:xfrm>
              <a:off x="6240446" y="501676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474D06F5-EF42-40DF-AF64-EC671BD5A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426" b="37305" l="36198" r="62760">
                          <a14:foregroundMark x1="36589" y1="27441" x2="36589" y2="27441"/>
                          <a14:foregroundMark x1="36263" y1="33887" x2="38281" y2="35156"/>
                          <a14:foregroundMark x1="58789" y1="35352" x2="60091" y2="32617"/>
                          <a14:foregroundMark x1="62760" y1="22852" x2="62760" y2="25098"/>
                        </a14:backgroundRemoval>
                      </a14:imgEffect>
                    </a14:imgLayer>
                  </a14:imgProps>
                </a:ext>
              </a:extLst>
            </a:blip>
            <a:srcRect l="33594" t="8490" r="35390" b="59389"/>
            <a:stretch/>
          </p:blipFill>
          <p:spPr>
            <a:xfrm>
              <a:off x="6336021" y="851967"/>
              <a:ext cx="928001" cy="640709"/>
            </a:xfrm>
            <a:prstGeom prst="rect">
              <a:avLst/>
            </a:prstGeom>
          </p:spPr>
        </p:pic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38373730-5D78-495B-B6DA-BB3C221FEAC0}"/>
              </a:ext>
            </a:extLst>
          </p:cNvPr>
          <p:cNvGrpSpPr/>
          <p:nvPr/>
        </p:nvGrpSpPr>
        <p:grpSpPr>
          <a:xfrm>
            <a:off x="7574087" y="479741"/>
            <a:ext cx="1389867" cy="1398231"/>
            <a:chOff x="7523287" y="479741"/>
            <a:chExt cx="1389867" cy="1398231"/>
          </a:xfrm>
        </p:grpSpPr>
        <p:sp>
          <p:nvSpPr>
            <p:cNvPr id="85" name="Freeform 48">
              <a:extLst>
                <a:ext uri="{FF2B5EF4-FFF2-40B4-BE49-F238E27FC236}">
                  <a16:creationId xmlns:a16="http://schemas.microsoft.com/office/drawing/2014/main" id="{DF80667E-D618-4C7A-81F7-328F0F7B8B4A}"/>
                </a:ext>
              </a:extLst>
            </p:cNvPr>
            <p:cNvSpPr/>
            <p:nvPr/>
          </p:nvSpPr>
          <p:spPr>
            <a:xfrm>
              <a:off x="7523287" y="479741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5ACB58CB-3E75-4AEC-9C80-4E1350564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426" b="37305" l="36198" r="62760">
                          <a14:foregroundMark x1="36589" y1="27441" x2="36589" y2="27441"/>
                          <a14:foregroundMark x1="36263" y1="33887" x2="38281" y2="35156"/>
                          <a14:foregroundMark x1="58789" y1="35352" x2="60091" y2="32617"/>
                          <a14:foregroundMark x1="62760" y1="22852" x2="62760" y2="25098"/>
                        </a14:backgroundRemoval>
                      </a14:imgEffect>
                    </a14:imgLayer>
                  </a14:imgProps>
                </a:ext>
              </a:extLst>
            </a:blip>
            <a:srcRect l="33594" t="8490" r="35390" b="59389"/>
            <a:stretch/>
          </p:blipFill>
          <p:spPr>
            <a:xfrm>
              <a:off x="7680993" y="841807"/>
              <a:ext cx="928001" cy="640709"/>
            </a:xfrm>
            <a:prstGeom prst="rect">
              <a:avLst/>
            </a:prstGeom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A2E59D44-1D42-4C02-9FEA-3FCC855CEE24}"/>
              </a:ext>
            </a:extLst>
          </p:cNvPr>
          <p:cNvGrpSpPr/>
          <p:nvPr/>
        </p:nvGrpSpPr>
        <p:grpSpPr>
          <a:xfrm>
            <a:off x="6906535" y="1676241"/>
            <a:ext cx="1389867" cy="1398231"/>
            <a:chOff x="6837711" y="1676241"/>
            <a:chExt cx="1389867" cy="1398231"/>
          </a:xfrm>
        </p:grpSpPr>
        <p:sp>
          <p:nvSpPr>
            <p:cNvPr id="89" name="Freeform 48">
              <a:extLst>
                <a:ext uri="{FF2B5EF4-FFF2-40B4-BE49-F238E27FC236}">
                  <a16:creationId xmlns:a16="http://schemas.microsoft.com/office/drawing/2014/main" id="{75176AC0-B436-4511-93FD-A59F2EEEEAB3}"/>
                </a:ext>
              </a:extLst>
            </p:cNvPr>
            <p:cNvSpPr/>
            <p:nvPr/>
          </p:nvSpPr>
          <p:spPr>
            <a:xfrm>
              <a:off x="6837711" y="1676241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92104199-22D0-44D7-8281-2A6C67499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594" b="37012" l="5143" r="30794">
                          <a14:foregroundMark x1="5794" y1="25977" x2="5208" y2="30957"/>
                          <a14:foregroundMark x1="30794" y1="34082" x2="30534" y2="30859"/>
                        </a14:backgroundRemoval>
                      </a14:imgEffect>
                    </a14:imgLayer>
                  </a14:imgProps>
                </a:ext>
              </a:extLst>
            </a:blip>
            <a:srcRect l="3221" t="5035" r="66334" b="59268"/>
            <a:stretch/>
          </p:blipFill>
          <p:spPr>
            <a:xfrm>
              <a:off x="7050446" y="1987234"/>
              <a:ext cx="847110" cy="662156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6DF4C88C-63B8-44C2-84A5-DFD7612FCF62}"/>
              </a:ext>
            </a:extLst>
          </p:cNvPr>
          <p:cNvGrpSpPr/>
          <p:nvPr/>
        </p:nvGrpSpPr>
        <p:grpSpPr>
          <a:xfrm>
            <a:off x="8319858" y="1672310"/>
            <a:ext cx="1389867" cy="1398231"/>
            <a:chOff x="6837711" y="1676241"/>
            <a:chExt cx="1389867" cy="1398231"/>
          </a:xfrm>
        </p:grpSpPr>
        <p:sp>
          <p:nvSpPr>
            <p:cNvPr id="91" name="Freeform 48">
              <a:extLst>
                <a:ext uri="{FF2B5EF4-FFF2-40B4-BE49-F238E27FC236}">
                  <a16:creationId xmlns:a16="http://schemas.microsoft.com/office/drawing/2014/main" id="{91230A35-A3B9-420E-A4DB-563104D15AC9}"/>
                </a:ext>
              </a:extLst>
            </p:cNvPr>
            <p:cNvSpPr/>
            <p:nvPr/>
          </p:nvSpPr>
          <p:spPr>
            <a:xfrm>
              <a:off x="6837711" y="1676241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BFA78E43-F31F-45F5-B1BC-55F44D07A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594" b="37012" l="5143" r="30794">
                          <a14:foregroundMark x1="5794" y1="25977" x2="5208" y2="30957"/>
                          <a14:foregroundMark x1="30794" y1="34082" x2="30534" y2="30859"/>
                        </a14:backgroundRemoval>
                      </a14:imgEffect>
                    </a14:imgLayer>
                  </a14:imgProps>
                </a:ext>
              </a:extLst>
            </a:blip>
            <a:srcRect l="3221" t="5035" r="66334" b="59268"/>
            <a:stretch/>
          </p:blipFill>
          <p:spPr>
            <a:xfrm>
              <a:off x="7050446" y="1987234"/>
              <a:ext cx="847110" cy="662156"/>
            </a:xfrm>
            <a:prstGeom prst="rect">
              <a:avLst/>
            </a:prstGeom>
          </p:spPr>
        </p:pic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A82DD2E7-B9A1-4A68-AEF5-E0F6E40EC641}"/>
              </a:ext>
            </a:extLst>
          </p:cNvPr>
          <p:cNvGrpSpPr/>
          <p:nvPr/>
        </p:nvGrpSpPr>
        <p:grpSpPr>
          <a:xfrm>
            <a:off x="9737526" y="1672310"/>
            <a:ext cx="1389867" cy="1398231"/>
            <a:chOff x="6837711" y="1676241"/>
            <a:chExt cx="1389867" cy="1398231"/>
          </a:xfrm>
        </p:grpSpPr>
        <p:sp>
          <p:nvSpPr>
            <p:cNvPr id="95" name="Freeform 48">
              <a:extLst>
                <a:ext uri="{FF2B5EF4-FFF2-40B4-BE49-F238E27FC236}">
                  <a16:creationId xmlns:a16="http://schemas.microsoft.com/office/drawing/2014/main" id="{9FD8D2F0-6F34-4810-A000-58FD4900100F}"/>
                </a:ext>
              </a:extLst>
            </p:cNvPr>
            <p:cNvSpPr/>
            <p:nvPr/>
          </p:nvSpPr>
          <p:spPr>
            <a:xfrm>
              <a:off x="6837711" y="1676241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81DFFF4F-60E2-4448-A68F-5026FE17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594" b="37012" l="5143" r="30794">
                          <a14:foregroundMark x1="5794" y1="25977" x2="5208" y2="30957"/>
                          <a14:foregroundMark x1="30794" y1="34082" x2="30534" y2="30859"/>
                        </a14:backgroundRemoval>
                      </a14:imgEffect>
                    </a14:imgLayer>
                  </a14:imgProps>
                </a:ext>
              </a:extLst>
            </a:blip>
            <a:srcRect l="3221" t="5035" r="66334" b="59268"/>
            <a:stretch/>
          </p:blipFill>
          <p:spPr>
            <a:xfrm>
              <a:off x="7050446" y="1987234"/>
              <a:ext cx="847110" cy="662156"/>
            </a:xfrm>
            <a:prstGeom prst="rect">
              <a:avLst/>
            </a:prstGeom>
          </p:spPr>
        </p:pic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1FD97635-B37A-421B-BA57-71C1D106FDBE}"/>
              </a:ext>
            </a:extLst>
          </p:cNvPr>
          <p:cNvGrpSpPr/>
          <p:nvPr/>
        </p:nvGrpSpPr>
        <p:grpSpPr>
          <a:xfrm>
            <a:off x="5011345" y="2931264"/>
            <a:ext cx="1389867" cy="1398231"/>
            <a:chOff x="5011345" y="2931264"/>
            <a:chExt cx="1389867" cy="1398231"/>
          </a:xfrm>
        </p:grpSpPr>
        <p:sp>
          <p:nvSpPr>
            <p:cNvPr id="87" name="Freeform 48">
              <a:extLst>
                <a:ext uri="{FF2B5EF4-FFF2-40B4-BE49-F238E27FC236}">
                  <a16:creationId xmlns:a16="http://schemas.microsoft.com/office/drawing/2014/main" id="{0D63950A-53E9-4229-B900-523A7C780C26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6DF13FFF-6E79-4A11-BB9D-12F026FD6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5762" b="82227" l="66602" r="91211">
                          <a14:foregroundMark x1="91276" y1="77441" x2="90951" y2="73828"/>
                          <a14:foregroundMark x1="87891" y1="55762" x2="87891" y2="55762"/>
                          <a14:foregroundMark x1="66602" y1="77246" x2="66602" y2="77051"/>
                        </a14:backgroundRemoval>
                      </a14:imgEffect>
                    </a14:imgLayer>
                  </a14:imgProps>
                </a:ext>
              </a:extLst>
            </a:blip>
            <a:srcRect l="63776" t="52580" r="6433" b="14470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03" name="Групувати 102">
            <a:extLst>
              <a:ext uri="{FF2B5EF4-FFF2-40B4-BE49-F238E27FC236}">
                <a16:creationId xmlns:a16="http://schemas.microsoft.com/office/drawing/2014/main" id="{3C6044F9-94E8-4762-B58A-D0818B15E7E7}"/>
              </a:ext>
            </a:extLst>
          </p:cNvPr>
          <p:cNvGrpSpPr/>
          <p:nvPr/>
        </p:nvGrpSpPr>
        <p:grpSpPr>
          <a:xfrm>
            <a:off x="6392873" y="2937888"/>
            <a:ext cx="1389867" cy="1398231"/>
            <a:chOff x="5011345" y="2931264"/>
            <a:chExt cx="1389867" cy="1398231"/>
          </a:xfrm>
        </p:grpSpPr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2E8C13F9-D037-41EA-ADE9-95983E7D5931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A9E4E0D9-4229-4BF5-A9D5-9AC1327F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5762" b="82227" l="66602" r="91211">
                          <a14:foregroundMark x1="91276" y1="77441" x2="90951" y2="73828"/>
                          <a14:foregroundMark x1="87891" y1="55762" x2="87891" y2="55762"/>
                          <a14:foregroundMark x1="66602" y1="77246" x2="66602" y2="77051"/>
                        </a14:backgroundRemoval>
                      </a14:imgEffect>
                    </a14:imgLayer>
                  </a14:imgProps>
                </a:ext>
              </a:extLst>
            </a:blip>
            <a:srcRect l="63776" t="52580" r="6433" b="14470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07" name="Групувати 106">
            <a:extLst>
              <a:ext uri="{FF2B5EF4-FFF2-40B4-BE49-F238E27FC236}">
                <a16:creationId xmlns:a16="http://schemas.microsoft.com/office/drawing/2014/main" id="{0C898FE8-F2B6-4CAD-B623-410E6B6F3404}"/>
              </a:ext>
            </a:extLst>
          </p:cNvPr>
          <p:cNvGrpSpPr/>
          <p:nvPr/>
        </p:nvGrpSpPr>
        <p:grpSpPr>
          <a:xfrm>
            <a:off x="7758194" y="2888728"/>
            <a:ext cx="1389867" cy="1398231"/>
            <a:chOff x="5011345" y="2931264"/>
            <a:chExt cx="1389867" cy="1398231"/>
          </a:xfrm>
        </p:grpSpPr>
        <p:sp>
          <p:nvSpPr>
            <p:cNvPr id="108" name="Freeform 48">
              <a:extLst>
                <a:ext uri="{FF2B5EF4-FFF2-40B4-BE49-F238E27FC236}">
                  <a16:creationId xmlns:a16="http://schemas.microsoft.com/office/drawing/2014/main" id="{00CB2787-BBE8-4DEE-9939-D390026DE0BC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232062B3-6B02-43CF-BBEF-62A18AA9E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5762" b="82227" l="66602" r="91211">
                          <a14:foregroundMark x1="91276" y1="77441" x2="90951" y2="73828"/>
                          <a14:foregroundMark x1="87891" y1="55762" x2="87891" y2="55762"/>
                          <a14:foregroundMark x1="66602" y1="77246" x2="66602" y2="77051"/>
                        </a14:backgroundRemoval>
                      </a14:imgEffect>
                    </a14:imgLayer>
                  </a14:imgProps>
                </a:ext>
              </a:extLst>
            </a:blip>
            <a:srcRect l="63776" t="52580" r="6433" b="14470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21" name="Групувати 120">
            <a:extLst>
              <a:ext uri="{FF2B5EF4-FFF2-40B4-BE49-F238E27FC236}">
                <a16:creationId xmlns:a16="http://schemas.microsoft.com/office/drawing/2014/main" id="{C6C270AA-5430-4DA1-9C7E-036FF2D412E1}"/>
              </a:ext>
            </a:extLst>
          </p:cNvPr>
          <p:cNvGrpSpPr/>
          <p:nvPr/>
        </p:nvGrpSpPr>
        <p:grpSpPr>
          <a:xfrm>
            <a:off x="6944111" y="4115652"/>
            <a:ext cx="1389867" cy="1398231"/>
            <a:chOff x="5011345" y="2931264"/>
            <a:chExt cx="1389867" cy="1398231"/>
          </a:xfrm>
        </p:grpSpPr>
        <p:sp>
          <p:nvSpPr>
            <p:cNvPr id="122" name="Freeform 48">
              <a:extLst>
                <a:ext uri="{FF2B5EF4-FFF2-40B4-BE49-F238E27FC236}">
                  <a16:creationId xmlns:a16="http://schemas.microsoft.com/office/drawing/2014/main" id="{55CC237F-CC72-469E-A8F2-9999CBEE6C10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5000"/>
              </a:blip>
              <a:stretch>
                <a:fillRect/>
              </a:stretch>
            </a:blipFill>
          </p:spPr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900CD1A0-BB57-49EE-B5EE-169EDA6CD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" r="2153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25" name="Групувати 124">
            <a:extLst>
              <a:ext uri="{FF2B5EF4-FFF2-40B4-BE49-F238E27FC236}">
                <a16:creationId xmlns:a16="http://schemas.microsoft.com/office/drawing/2014/main" id="{9F01697B-40BF-44F1-A6D4-D7655234216A}"/>
              </a:ext>
            </a:extLst>
          </p:cNvPr>
          <p:cNvGrpSpPr/>
          <p:nvPr/>
        </p:nvGrpSpPr>
        <p:grpSpPr>
          <a:xfrm>
            <a:off x="8387207" y="4079264"/>
            <a:ext cx="1389867" cy="1398231"/>
            <a:chOff x="5011345" y="2931264"/>
            <a:chExt cx="1389867" cy="1398231"/>
          </a:xfrm>
        </p:grpSpPr>
        <p:sp>
          <p:nvSpPr>
            <p:cNvPr id="126" name="Freeform 48">
              <a:extLst>
                <a:ext uri="{FF2B5EF4-FFF2-40B4-BE49-F238E27FC236}">
                  <a16:creationId xmlns:a16="http://schemas.microsoft.com/office/drawing/2014/main" id="{DD7A9A2C-94FF-4015-B602-B042A296C3F1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5000"/>
              </a:blip>
              <a:stretch>
                <a:fillRect/>
              </a:stretch>
            </a:blipFill>
          </p:spPr>
        </p:sp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17ECEE50-F6FD-4207-BE4A-A27E44E2E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" r="2153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29" name="Групувати 128">
            <a:extLst>
              <a:ext uri="{FF2B5EF4-FFF2-40B4-BE49-F238E27FC236}">
                <a16:creationId xmlns:a16="http://schemas.microsoft.com/office/drawing/2014/main" id="{9C25E66E-0A65-477E-AF78-56CCD74328BE}"/>
              </a:ext>
            </a:extLst>
          </p:cNvPr>
          <p:cNvGrpSpPr/>
          <p:nvPr/>
        </p:nvGrpSpPr>
        <p:grpSpPr>
          <a:xfrm>
            <a:off x="9777074" y="4046745"/>
            <a:ext cx="1389867" cy="1398231"/>
            <a:chOff x="5011345" y="2931264"/>
            <a:chExt cx="1389867" cy="1398231"/>
          </a:xfrm>
        </p:grpSpPr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id="{CE33ECC3-3935-4B62-9CD8-4998C6957FA7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5000"/>
              </a:blip>
              <a:stretch>
                <a:fillRect/>
              </a:stretch>
            </a:blipFill>
          </p:spPr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FC4778DA-97F8-40E6-B375-7ACEDA92A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" r="2153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33" name="Групувати 132">
            <a:extLst>
              <a:ext uri="{FF2B5EF4-FFF2-40B4-BE49-F238E27FC236}">
                <a16:creationId xmlns:a16="http://schemas.microsoft.com/office/drawing/2014/main" id="{95DA9979-4391-4D18-9127-8F2194974782}"/>
              </a:ext>
            </a:extLst>
          </p:cNvPr>
          <p:cNvGrpSpPr/>
          <p:nvPr/>
        </p:nvGrpSpPr>
        <p:grpSpPr>
          <a:xfrm>
            <a:off x="5174328" y="5234080"/>
            <a:ext cx="1389867" cy="1398231"/>
            <a:chOff x="5011345" y="2931264"/>
            <a:chExt cx="1389867" cy="1398231"/>
          </a:xfrm>
        </p:grpSpPr>
        <p:sp>
          <p:nvSpPr>
            <p:cNvPr id="134" name="Freeform 48">
              <a:extLst>
                <a:ext uri="{FF2B5EF4-FFF2-40B4-BE49-F238E27FC236}">
                  <a16:creationId xmlns:a16="http://schemas.microsoft.com/office/drawing/2014/main" id="{E1065165-1608-4E78-8BE1-9B7EC9502811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alphaModFix amt="85000"/>
              </a:blip>
              <a:stretch>
                <a:fillRect/>
              </a:stretch>
            </a:blipFill>
          </p:spPr>
        </p:sp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34DB0070-8D41-4217-B88C-612B33F85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" r="2114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37" name="Групувати 136">
            <a:extLst>
              <a:ext uri="{FF2B5EF4-FFF2-40B4-BE49-F238E27FC236}">
                <a16:creationId xmlns:a16="http://schemas.microsoft.com/office/drawing/2014/main" id="{AAA2CCB0-5A1C-4188-86A1-427340B464C2}"/>
              </a:ext>
            </a:extLst>
          </p:cNvPr>
          <p:cNvGrpSpPr/>
          <p:nvPr/>
        </p:nvGrpSpPr>
        <p:grpSpPr>
          <a:xfrm>
            <a:off x="6538750" y="5246647"/>
            <a:ext cx="1389867" cy="1398231"/>
            <a:chOff x="5011345" y="2931264"/>
            <a:chExt cx="1389867" cy="1398231"/>
          </a:xfrm>
        </p:grpSpPr>
        <p:sp>
          <p:nvSpPr>
            <p:cNvPr id="138" name="Freeform 48">
              <a:extLst>
                <a:ext uri="{FF2B5EF4-FFF2-40B4-BE49-F238E27FC236}">
                  <a16:creationId xmlns:a16="http://schemas.microsoft.com/office/drawing/2014/main" id="{2CE446D7-516E-4E67-818A-8B1F69468B18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alphaModFix amt="85000"/>
              </a:blip>
              <a:stretch>
                <a:fillRect/>
              </a:stretch>
            </a:blipFill>
          </p:spPr>
        </p:sp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2A8B0065-9708-4C37-8772-CB0C7E288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" r="2114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41" name="Групувати 140">
            <a:extLst>
              <a:ext uri="{FF2B5EF4-FFF2-40B4-BE49-F238E27FC236}">
                <a16:creationId xmlns:a16="http://schemas.microsoft.com/office/drawing/2014/main" id="{677228E2-D0B3-4100-B916-E808D0D8F0A3}"/>
              </a:ext>
            </a:extLst>
          </p:cNvPr>
          <p:cNvGrpSpPr/>
          <p:nvPr/>
        </p:nvGrpSpPr>
        <p:grpSpPr>
          <a:xfrm>
            <a:off x="7901978" y="5263265"/>
            <a:ext cx="1389867" cy="1398231"/>
            <a:chOff x="5011345" y="2931264"/>
            <a:chExt cx="1389867" cy="1398231"/>
          </a:xfrm>
        </p:grpSpPr>
        <p:sp>
          <p:nvSpPr>
            <p:cNvPr id="142" name="Freeform 48">
              <a:extLst>
                <a:ext uri="{FF2B5EF4-FFF2-40B4-BE49-F238E27FC236}">
                  <a16:creationId xmlns:a16="http://schemas.microsoft.com/office/drawing/2014/main" id="{1B0606C0-16B4-4F93-B43F-3F448B00D9C0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alphaModFix amt="85000"/>
              </a:blip>
              <a:stretch>
                <a:fillRect/>
              </a:stretch>
            </a:blipFill>
          </p:spPr>
        </p:sp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6A386F48-0041-4EA0-B49B-47252987A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" r="2114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0DB3780C-2B15-4EF5-95D8-A74C53DF98B3}"/>
              </a:ext>
            </a:extLst>
          </p:cNvPr>
          <p:cNvGrpSpPr/>
          <p:nvPr/>
        </p:nvGrpSpPr>
        <p:grpSpPr>
          <a:xfrm>
            <a:off x="147708" y="1544984"/>
            <a:ext cx="1468899" cy="1538793"/>
            <a:chOff x="503464" y="77195"/>
            <a:chExt cx="1468899" cy="1538793"/>
          </a:xfrm>
        </p:grpSpPr>
        <p:grpSp>
          <p:nvGrpSpPr>
            <p:cNvPr id="4" name="Групувати 3">
              <a:extLst>
                <a:ext uri="{FF2B5EF4-FFF2-40B4-BE49-F238E27FC236}">
                  <a16:creationId xmlns:a16="http://schemas.microsoft.com/office/drawing/2014/main" id="{E37F1272-FB58-4A35-BB2B-07E588D80290}"/>
                </a:ext>
              </a:extLst>
            </p:cNvPr>
            <p:cNvGrpSpPr/>
            <p:nvPr/>
          </p:nvGrpSpPr>
          <p:grpSpPr>
            <a:xfrm>
              <a:off x="503464" y="77195"/>
              <a:ext cx="1468899" cy="1538793"/>
              <a:chOff x="503464" y="77196"/>
              <a:chExt cx="1306005" cy="1282144"/>
            </a:xfrm>
          </p:grpSpPr>
          <p:sp>
            <p:nvSpPr>
              <p:cNvPr id="86" name="Freeform 48">
                <a:extLst>
                  <a:ext uri="{FF2B5EF4-FFF2-40B4-BE49-F238E27FC236}">
                    <a16:creationId xmlns:a16="http://schemas.microsoft.com/office/drawing/2014/main" id="{A1CC8F25-5586-4BF9-A62A-B2E78DFF859B}"/>
                  </a:ext>
                </a:extLst>
              </p:cNvPr>
              <p:cNvSpPr/>
              <p:nvPr/>
            </p:nvSpPr>
            <p:spPr>
              <a:xfrm>
                <a:off x="503464" y="77196"/>
                <a:ext cx="1306005" cy="128214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77" name="Freeform 48">
                <a:extLst>
                  <a:ext uri="{FF2B5EF4-FFF2-40B4-BE49-F238E27FC236}">
                    <a16:creationId xmlns:a16="http://schemas.microsoft.com/office/drawing/2014/main" id="{8F4AA261-32BC-4491-BBC1-161786E090FE}"/>
                  </a:ext>
                </a:extLst>
              </p:cNvPr>
              <p:cNvSpPr/>
              <p:nvPr/>
            </p:nvSpPr>
            <p:spPr>
              <a:xfrm>
                <a:off x="655634" y="255169"/>
                <a:ext cx="915268" cy="89319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78" name="Freeform 48">
                <a:extLst>
                  <a:ext uri="{FF2B5EF4-FFF2-40B4-BE49-F238E27FC236}">
                    <a16:creationId xmlns:a16="http://schemas.microsoft.com/office/drawing/2014/main" id="{AC5D27BB-B905-42C7-AEB0-01879ABCF104}"/>
                  </a:ext>
                </a:extLst>
              </p:cNvPr>
              <p:cNvSpPr/>
              <p:nvPr/>
            </p:nvSpPr>
            <p:spPr>
              <a:xfrm>
                <a:off x="794907" y="396319"/>
                <a:ext cx="618930" cy="658792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79" name="Freeform 48">
                <a:extLst>
                  <a:ext uri="{FF2B5EF4-FFF2-40B4-BE49-F238E27FC236}">
                    <a16:creationId xmlns:a16="http://schemas.microsoft.com/office/drawing/2014/main" id="{37D5B356-154A-40CB-A175-7A5D67905A19}"/>
                  </a:ext>
                </a:extLst>
              </p:cNvPr>
              <p:cNvSpPr/>
              <p:nvPr/>
            </p:nvSpPr>
            <p:spPr>
              <a:xfrm>
                <a:off x="911329" y="508628"/>
                <a:ext cx="376765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9F6528F-301F-4C24-85E1-68FF7B8B5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6011" y="279036"/>
              <a:ext cx="914479" cy="938865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81" name="Групувати 180">
            <a:extLst>
              <a:ext uri="{FF2B5EF4-FFF2-40B4-BE49-F238E27FC236}">
                <a16:creationId xmlns:a16="http://schemas.microsoft.com/office/drawing/2014/main" id="{6EA6A3D1-C73A-445B-A024-94D0D74D3148}"/>
              </a:ext>
            </a:extLst>
          </p:cNvPr>
          <p:cNvGrpSpPr/>
          <p:nvPr/>
        </p:nvGrpSpPr>
        <p:grpSpPr>
          <a:xfrm>
            <a:off x="1788396" y="1239235"/>
            <a:ext cx="1468899" cy="1538793"/>
            <a:chOff x="503464" y="77195"/>
            <a:chExt cx="1468899" cy="1538793"/>
          </a:xfrm>
        </p:grpSpPr>
        <p:grpSp>
          <p:nvGrpSpPr>
            <p:cNvPr id="182" name="Групувати 181">
              <a:extLst>
                <a:ext uri="{FF2B5EF4-FFF2-40B4-BE49-F238E27FC236}">
                  <a16:creationId xmlns:a16="http://schemas.microsoft.com/office/drawing/2014/main" id="{E34FFCC3-FD4A-4C7F-BCF2-DD050213A59A}"/>
                </a:ext>
              </a:extLst>
            </p:cNvPr>
            <p:cNvGrpSpPr/>
            <p:nvPr/>
          </p:nvGrpSpPr>
          <p:grpSpPr>
            <a:xfrm>
              <a:off x="503464" y="77195"/>
              <a:ext cx="1468899" cy="1538793"/>
              <a:chOff x="503464" y="77196"/>
              <a:chExt cx="1306005" cy="1282144"/>
            </a:xfrm>
          </p:grpSpPr>
          <p:sp>
            <p:nvSpPr>
              <p:cNvPr id="184" name="Freeform 48">
                <a:extLst>
                  <a:ext uri="{FF2B5EF4-FFF2-40B4-BE49-F238E27FC236}">
                    <a16:creationId xmlns:a16="http://schemas.microsoft.com/office/drawing/2014/main" id="{59E48E44-33CD-4E46-9508-62BD947325EF}"/>
                  </a:ext>
                </a:extLst>
              </p:cNvPr>
              <p:cNvSpPr/>
              <p:nvPr/>
            </p:nvSpPr>
            <p:spPr>
              <a:xfrm>
                <a:off x="503464" y="77196"/>
                <a:ext cx="1306005" cy="128214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85" name="Freeform 48">
                <a:extLst>
                  <a:ext uri="{FF2B5EF4-FFF2-40B4-BE49-F238E27FC236}">
                    <a16:creationId xmlns:a16="http://schemas.microsoft.com/office/drawing/2014/main" id="{9A299859-0FD4-4A2F-AB6F-038AAD0AAAC5}"/>
                  </a:ext>
                </a:extLst>
              </p:cNvPr>
              <p:cNvSpPr/>
              <p:nvPr/>
            </p:nvSpPr>
            <p:spPr>
              <a:xfrm>
                <a:off x="655634" y="255169"/>
                <a:ext cx="915268" cy="89319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86" name="Freeform 48">
                <a:extLst>
                  <a:ext uri="{FF2B5EF4-FFF2-40B4-BE49-F238E27FC236}">
                    <a16:creationId xmlns:a16="http://schemas.microsoft.com/office/drawing/2014/main" id="{D8B2E54E-1AF8-4622-9CA2-E74A0E50D19F}"/>
                  </a:ext>
                </a:extLst>
              </p:cNvPr>
              <p:cNvSpPr/>
              <p:nvPr/>
            </p:nvSpPr>
            <p:spPr>
              <a:xfrm>
                <a:off x="794907" y="396319"/>
                <a:ext cx="618930" cy="658792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87" name="Freeform 48">
                <a:extLst>
                  <a:ext uri="{FF2B5EF4-FFF2-40B4-BE49-F238E27FC236}">
                    <a16:creationId xmlns:a16="http://schemas.microsoft.com/office/drawing/2014/main" id="{C737302B-D28C-4D9D-9311-C9E9CF067D5F}"/>
                  </a:ext>
                </a:extLst>
              </p:cNvPr>
              <p:cNvSpPr/>
              <p:nvPr/>
            </p:nvSpPr>
            <p:spPr>
              <a:xfrm>
                <a:off x="911329" y="508628"/>
                <a:ext cx="376765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</p:grpSp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id="{6E515F33-3DC9-4D63-A956-DC807B7BC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9400" y="337078"/>
              <a:ext cx="914479" cy="876690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90" name="Групувати 189">
            <a:extLst>
              <a:ext uri="{FF2B5EF4-FFF2-40B4-BE49-F238E27FC236}">
                <a16:creationId xmlns:a16="http://schemas.microsoft.com/office/drawing/2014/main" id="{C910172C-6D1D-42F6-9A8A-A645AC1D122A}"/>
              </a:ext>
            </a:extLst>
          </p:cNvPr>
          <p:cNvGrpSpPr/>
          <p:nvPr/>
        </p:nvGrpSpPr>
        <p:grpSpPr>
          <a:xfrm>
            <a:off x="3155487" y="2148663"/>
            <a:ext cx="1468899" cy="1538793"/>
            <a:chOff x="503464" y="77195"/>
            <a:chExt cx="1468899" cy="1538793"/>
          </a:xfrm>
        </p:grpSpPr>
        <p:grpSp>
          <p:nvGrpSpPr>
            <p:cNvPr id="191" name="Групувати 190">
              <a:extLst>
                <a:ext uri="{FF2B5EF4-FFF2-40B4-BE49-F238E27FC236}">
                  <a16:creationId xmlns:a16="http://schemas.microsoft.com/office/drawing/2014/main" id="{C9F8FBA5-AB4E-4241-BC88-A94973E70C3E}"/>
                </a:ext>
              </a:extLst>
            </p:cNvPr>
            <p:cNvGrpSpPr/>
            <p:nvPr/>
          </p:nvGrpSpPr>
          <p:grpSpPr>
            <a:xfrm>
              <a:off x="503464" y="77195"/>
              <a:ext cx="1468899" cy="1538793"/>
              <a:chOff x="503464" y="77196"/>
              <a:chExt cx="1306005" cy="1282144"/>
            </a:xfrm>
          </p:grpSpPr>
          <p:sp>
            <p:nvSpPr>
              <p:cNvPr id="193" name="Freeform 48">
                <a:extLst>
                  <a:ext uri="{FF2B5EF4-FFF2-40B4-BE49-F238E27FC236}">
                    <a16:creationId xmlns:a16="http://schemas.microsoft.com/office/drawing/2014/main" id="{D9E16F7B-D070-4449-B6A3-46C142A7344D}"/>
                  </a:ext>
                </a:extLst>
              </p:cNvPr>
              <p:cNvSpPr/>
              <p:nvPr/>
            </p:nvSpPr>
            <p:spPr>
              <a:xfrm>
                <a:off x="503464" y="77196"/>
                <a:ext cx="1306005" cy="128214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94" name="Freeform 48">
                <a:extLst>
                  <a:ext uri="{FF2B5EF4-FFF2-40B4-BE49-F238E27FC236}">
                    <a16:creationId xmlns:a16="http://schemas.microsoft.com/office/drawing/2014/main" id="{CC984608-1801-4EE8-9412-0BF07D079C9E}"/>
                  </a:ext>
                </a:extLst>
              </p:cNvPr>
              <p:cNvSpPr/>
              <p:nvPr/>
            </p:nvSpPr>
            <p:spPr>
              <a:xfrm>
                <a:off x="655634" y="255169"/>
                <a:ext cx="915268" cy="89319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95" name="Freeform 48">
                <a:extLst>
                  <a:ext uri="{FF2B5EF4-FFF2-40B4-BE49-F238E27FC236}">
                    <a16:creationId xmlns:a16="http://schemas.microsoft.com/office/drawing/2014/main" id="{EF411C52-023B-48D9-93F0-D7ECA1F03495}"/>
                  </a:ext>
                </a:extLst>
              </p:cNvPr>
              <p:cNvSpPr/>
              <p:nvPr/>
            </p:nvSpPr>
            <p:spPr>
              <a:xfrm>
                <a:off x="794907" y="396319"/>
                <a:ext cx="618930" cy="658792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96" name="Freeform 48">
                <a:extLst>
                  <a:ext uri="{FF2B5EF4-FFF2-40B4-BE49-F238E27FC236}">
                    <a16:creationId xmlns:a16="http://schemas.microsoft.com/office/drawing/2014/main" id="{E33D3911-BDA6-4DDE-9A10-BE4E61B7ED3F}"/>
                  </a:ext>
                </a:extLst>
              </p:cNvPr>
              <p:cNvSpPr/>
              <p:nvPr/>
            </p:nvSpPr>
            <p:spPr>
              <a:xfrm>
                <a:off x="911329" y="508628"/>
                <a:ext cx="376765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</p:grpSp>
        <p:pic>
          <p:nvPicPr>
            <p:cNvPr id="192" name="Рисунок 191">
              <a:extLst>
                <a:ext uri="{FF2B5EF4-FFF2-40B4-BE49-F238E27FC236}">
                  <a16:creationId xmlns:a16="http://schemas.microsoft.com/office/drawing/2014/main" id="{2F4F6ABB-62FA-4BD2-ADC7-3876CB491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9487" y="545917"/>
              <a:ext cx="914479" cy="745851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97" name="Групувати 196">
            <a:extLst>
              <a:ext uri="{FF2B5EF4-FFF2-40B4-BE49-F238E27FC236}">
                <a16:creationId xmlns:a16="http://schemas.microsoft.com/office/drawing/2014/main" id="{65B16F19-4D8B-46F6-8BA0-62E4EF74FA43}"/>
              </a:ext>
            </a:extLst>
          </p:cNvPr>
          <p:cNvGrpSpPr/>
          <p:nvPr/>
        </p:nvGrpSpPr>
        <p:grpSpPr>
          <a:xfrm>
            <a:off x="3366244" y="3758987"/>
            <a:ext cx="1468899" cy="1538793"/>
            <a:chOff x="503464" y="77195"/>
            <a:chExt cx="1468899" cy="1538793"/>
          </a:xfrm>
        </p:grpSpPr>
        <p:grpSp>
          <p:nvGrpSpPr>
            <p:cNvPr id="198" name="Групувати 197">
              <a:extLst>
                <a:ext uri="{FF2B5EF4-FFF2-40B4-BE49-F238E27FC236}">
                  <a16:creationId xmlns:a16="http://schemas.microsoft.com/office/drawing/2014/main" id="{37F1F5BA-CC11-4879-BBD8-AE496D11B7C2}"/>
                </a:ext>
              </a:extLst>
            </p:cNvPr>
            <p:cNvGrpSpPr/>
            <p:nvPr/>
          </p:nvGrpSpPr>
          <p:grpSpPr>
            <a:xfrm>
              <a:off x="503464" y="77195"/>
              <a:ext cx="1468899" cy="1538793"/>
              <a:chOff x="503464" y="77196"/>
              <a:chExt cx="1306005" cy="1282144"/>
            </a:xfrm>
          </p:grpSpPr>
          <p:sp>
            <p:nvSpPr>
              <p:cNvPr id="200" name="Freeform 48">
                <a:extLst>
                  <a:ext uri="{FF2B5EF4-FFF2-40B4-BE49-F238E27FC236}">
                    <a16:creationId xmlns:a16="http://schemas.microsoft.com/office/drawing/2014/main" id="{F3648ECB-EEB1-4D6B-91C1-972D74535EDB}"/>
                  </a:ext>
                </a:extLst>
              </p:cNvPr>
              <p:cNvSpPr/>
              <p:nvPr/>
            </p:nvSpPr>
            <p:spPr>
              <a:xfrm>
                <a:off x="503464" y="77196"/>
                <a:ext cx="1306005" cy="128214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201" name="Freeform 48">
                <a:extLst>
                  <a:ext uri="{FF2B5EF4-FFF2-40B4-BE49-F238E27FC236}">
                    <a16:creationId xmlns:a16="http://schemas.microsoft.com/office/drawing/2014/main" id="{9766D990-8117-42B2-8FB7-4F57D1AD7DD1}"/>
                  </a:ext>
                </a:extLst>
              </p:cNvPr>
              <p:cNvSpPr/>
              <p:nvPr/>
            </p:nvSpPr>
            <p:spPr>
              <a:xfrm>
                <a:off x="655634" y="255169"/>
                <a:ext cx="915268" cy="89319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202" name="Freeform 48">
                <a:extLst>
                  <a:ext uri="{FF2B5EF4-FFF2-40B4-BE49-F238E27FC236}">
                    <a16:creationId xmlns:a16="http://schemas.microsoft.com/office/drawing/2014/main" id="{99456839-16B7-47A7-9FAC-BA5E307440B0}"/>
                  </a:ext>
                </a:extLst>
              </p:cNvPr>
              <p:cNvSpPr/>
              <p:nvPr/>
            </p:nvSpPr>
            <p:spPr>
              <a:xfrm>
                <a:off x="794907" y="396319"/>
                <a:ext cx="618930" cy="658792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203" name="Freeform 48">
                <a:extLst>
                  <a:ext uri="{FF2B5EF4-FFF2-40B4-BE49-F238E27FC236}">
                    <a16:creationId xmlns:a16="http://schemas.microsoft.com/office/drawing/2014/main" id="{E9CBFB4A-AEEE-438C-8638-6F2E3FC1C0C6}"/>
                  </a:ext>
                </a:extLst>
              </p:cNvPr>
              <p:cNvSpPr/>
              <p:nvPr/>
            </p:nvSpPr>
            <p:spPr>
              <a:xfrm>
                <a:off x="911329" y="508628"/>
                <a:ext cx="376765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</p:grpSp>
        <p:pic>
          <p:nvPicPr>
            <p:cNvPr id="199" name="Рисунок 198">
              <a:extLst>
                <a:ext uri="{FF2B5EF4-FFF2-40B4-BE49-F238E27FC236}">
                  <a16:creationId xmlns:a16="http://schemas.microsoft.com/office/drawing/2014/main" id="{D82715C9-F288-48B7-9998-A624443C8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462" y="337078"/>
              <a:ext cx="854354" cy="876690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204" name="Групувати 203">
            <a:extLst>
              <a:ext uri="{FF2B5EF4-FFF2-40B4-BE49-F238E27FC236}">
                <a16:creationId xmlns:a16="http://schemas.microsoft.com/office/drawing/2014/main" id="{511391E1-3E5C-4FA0-9EEE-F85589DD1A3C}"/>
              </a:ext>
            </a:extLst>
          </p:cNvPr>
          <p:cNvGrpSpPr/>
          <p:nvPr/>
        </p:nvGrpSpPr>
        <p:grpSpPr>
          <a:xfrm>
            <a:off x="2988973" y="5371169"/>
            <a:ext cx="1468899" cy="1538793"/>
            <a:chOff x="503464" y="77195"/>
            <a:chExt cx="1468899" cy="1538793"/>
          </a:xfrm>
        </p:grpSpPr>
        <p:grpSp>
          <p:nvGrpSpPr>
            <p:cNvPr id="205" name="Групувати 204">
              <a:extLst>
                <a:ext uri="{FF2B5EF4-FFF2-40B4-BE49-F238E27FC236}">
                  <a16:creationId xmlns:a16="http://schemas.microsoft.com/office/drawing/2014/main" id="{31B9112A-D075-4253-994D-DAB313C36FC2}"/>
                </a:ext>
              </a:extLst>
            </p:cNvPr>
            <p:cNvGrpSpPr/>
            <p:nvPr/>
          </p:nvGrpSpPr>
          <p:grpSpPr>
            <a:xfrm>
              <a:off x="503464" y="77195"/>
              <a:ext cx="1468899" cy="1538793"/>
              <a:chOff x="503464" y="77196"/>
              <a:chExt cx="1306005" cy="1282144"/>
            </a:xfrm>
          </p:grpSpPr>
          <p:sp>
            <p:nvSpPr>
              <p:cNvPr id="207" name="Freeform 48">
                <a:extLst>
                  <a:ext uri="{FF2B5EF4-FFF2-40B4-BE49-F238E27FC236}">
                    <a16:creationId xmlns:a16="http://schemas.microsoft.com/office/drawing/2014/main" id="{53A0F8FA-7EF3-4EC2-A163-AAC0A50A5D92}"/>
                  </a:ext>
                </a:extLst>
              </p:cNvPr>
              <p:cNvSpPr/>
              <p:nvPr/>
            </p:nvSpPr>
            <p:spPr>
              <a:xfrm>
                <a:off x="503464" y="77196"/>
                <a:ext cx="1306005" cy="128214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208" name="Freeform 48">
                <a:extLst>
                  <a:ext uri="{FF2B5EF4-FFF2-40B4-BE49-F238E27FC236}">
                    <a16:creationId xmlns:a16="http://schemas.microsoft.com/office/drawing/2014/main" id="{E161FAD8-926C-44A7-B50F-1C91B351CBDD}"/>
                  </a:ext>
                </a:extLst>
              </p:cNvPr>
              <p:cNvSpPr/>
              <p:nvPr/>
            </p:nvSpPr>
            <p:spPr>
              <a:xfrm>
                <a:off x="655634" y="255169"/>
                <a:ext cx="915268" cy="89319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209" name="Freeform 48">
                <a:extLst>
                  <a:ext uri="{FF2B5EF4-FFF2-40B4-BE49-F238E27FC236}">
                    <a16:creationId xmlns:a16="http://schemas.microsoft.com/office/drawing/2014/main" id="{26EABBF3-6B16-400F-B733-109AB129FD69}"/>
                  </a:ext>
                </a:extLst>
              </p:cNvPr>
              <p:cNvSpPr/>
              <p:nvPr/>
            </p:nvSpPr>
            <p:spPr>
              <a:xfrm>
                <a:off x="794907" y="396319"/>
                <a:ext cx="618930" cy="658792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210" name="Freeform 48">
                <a:extLst>
                  <a:ext uri="{FF2B5EF4-FFF2-40B4-BE49-F238E27FC236}">
                    <a16:creationId xmlns:a16="http://schemas.microsoft.com/office/drawing/2014/main" id="{42C42612-1464-4799-BCA3-71708EE6B884}"/>
                  </a:ext>
                </a:extLst>
              </p:cNvPr>
              <p:cNvSpPr/>
              <p:nvPr/>
            </p:nvSpPr>
            <p:spPr>
              <a:xfrm>
                <a:off x="911329" y="508628"/>
                <a:ext cx="376765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</p:grpSp>
        <p:pic>
          <p:nvPicPr>
            <p:cNvPr id="206" name="Рисунок 205">
              <a:extLst>
                <a:ext uri="{FF2B5EF4-FFF2-40B4-BE49-F238E27FC236}">
                  <a16:creationId xmlns:a16="http://schemas.microsoft.com/office/drawing/2014/main" id="{7107FDA1-9C6F-432E-AA36-1A0685C79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9400" y="432189"/>
              <a:ext cx="914479" cy="686468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39352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5.55112E-17 L 0.72968 -0.1692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84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303 0.400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49714 0.4518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47552 -0.1481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19336 -0.5488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87B2CDE-7A08-49C2-A26F-4F477EFE5F5D}"/>
</file>

<file path=customXml/itemProps2.xml><?xml version="1.0" encoding="utf-8"?>
<ds:datastoreItem xmlns:ds="http://schemas.openxmlformats.org/officeDocument/2006/customXml" ds:itemID="{35503962-890A-461F-B156-9D20AF44972A}"/>
</file>

<file path=customXml/itemProps3.xml><?xml version="1.0" encoding="utf-8"?>
<ds:datastoreItem xmlns:ds="http://schemas.openxmlformats.org/officeDocument/2006/customXml" ds:itemID="{DFE001C1-F9AF-436A-9097-EBA7BACF15DA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14</cp:revision>
  <dcterms:created xsi:type="dcterms:W3CDTF">2026-02-15T19:21:42Z</dcterms:created>
  <dcterms:modified xsi:type="dcterms:W3CDTF">2026-02-26T10:59:33Z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