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E5D80-D4BC-42CC-8828-F46B12B53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46D2A17-12CD-45E6-A46B-CD350D596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7FE4B-951E-452C-8F20-D169712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A404E3-8B20-4B1B-9A16-B75AC340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2B7AEB-8449-486E-9474-46455C05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78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C217A-FBFF-491E-B18E-C8ADAE44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D3CA768-97B5-484B-A5DF-F19B18DF8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E56813-11AB-44CB-A6FB-FA082D75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FEC28E-0F4C-4A8A-92BE-A4E6FDAA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610F59-9602-4D09-9775-FF0CBA98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50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F07E24F-7000-4890-B06D-73A95419C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6630C3-E15E-4D64-A30F-DFF0D991E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FF028A-C046-4BEB-A8E6-69DCBC64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927A13-DF97-4953-B233-3A78A6FA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1BF44-0EAE-4F9F-B5ED-2F560BEA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0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F79F0-EB3A-4541-8F91-8420AEAC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99DCA4-25E0-4A95-9786-CBEB70EEF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B2F51B-94D5-4365-A2F6-5CD211AA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D6F660-1F45-44D5-8EB1-D96020C2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270C48-EC66-4DEF-B1D1-55966F03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52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C3A94-857B-4EB2-BF42-54DD2240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D586E8-B47B-434F-A06D-E4D188795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147084-D8E4-4A36-BA80-DAD8E539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5C45DA-90B8-4B4D-8020-6179711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FA7879-7301-452A-A408-7D230A2A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7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FB036-E3AF-4F88-A8BC-74AD0698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4A1BD5-4335-4C22-BCDF-C3DFC922F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51123-987B-4F26-B93F-7FEA248E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9E37D9-16DC-409B-8558-88AD9FE9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E4D141-45B7-4BCC-8ABE-41E708F5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49E50C-D24F-42AD-9860-5D586054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2AB9F-F833-4286-A444-4693EFD0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DA5B5F-2E8B-4448-A9F3-312003FEF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FB87F8-CC89-47BE-8F8A-80C8A290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EDB294E-76AA-4659-BEE5-1EEAD0E1C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B92C955-7C4E-4549-8557-7CE1C61DD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CE29BFA-FACC-476A-8CD3-28DE66AD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44C38DD-1351-4CD5-9035-40DCCBF03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096903-0845-4510-AE5A-6566BF36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08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0B28A-E2B5-4417-BEAF-9DE30E88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CEE59F-57E4-4409-814F-64CBEAC2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A65802-6567-455F-B40A-E3EDC59B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A5261A5-73E9-4DB6-AC49-3E79EEEF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6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0B7060-19C2-4329-8BA1-1341894B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053518-17BC-4B77-B9C8-80DC88D8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D39CD86-B5A2-4DFD-9EDB-415B2046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08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AB275-EE52-4434-BD1C-133A6A807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6B1844-D993-4BCA-9C47-18D5572B7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46B3FD7-BA74-4744-8C80-627FDA2E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E6D33E3-82D0-4501-BF20-1A62B640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899B93-1DD1-490A-BFB1-0DD1A9C8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DC7B39-81BF-4DB6-8E76-481EDACA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36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BC71F-BE44-4DA1-9176-53367274D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C886BB4-A44D-4D38-8654-820F85AAD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BE1C95-F0F0-4BB2-AECB-8455DB7CB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E733110-A196-4CA4-9685-2CCB5D1A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620D171-B2EA-42FA-8277-7CA91719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6131784-74DD-44D0-ABFE-C3FE6D43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00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B8459-6E60-4A5E-A6AF-6E411B08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9CC6E3-E271-4A14-AF86-7F32B2444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B3C4C2-7EA1-42CF-B424-53982CBC4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E8085-D559-40A2-8A9B-C35B474C9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92C70C-F894-4258-86E8-F14FBE909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82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AFC75-7F3D-469A-8AEC-DDEBED4E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Стрілка: угору-вниз 11">
            <a:extLst>
              <a:ext uri="{FF2B5EF4-FFF2-40B4-BE49-F238E27FC236}">
                <a16:creationId xmlns:a16="http://schemas.microsoft.com/office/drawing/2014/main" id="{274E538B-2A58-764B-4B45-271F4A5D9DA3}"/>
              </a:ext>
            </a:extLst>
          </p:cNvPr>
          <p:cNvSpPr/>
          <p:nvPr/>
        </p:nvSpPr>
        <p:spPr>
          <a:xfrm>
            <a:off x="6145166" y="358705"/>
            <a:ext cx="40430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трілка: угору-вниз 24">
            <a:extLst>
              <a:ext uri="{FF2B5EF4-FFF2-40B4-BE49-F238E27FC236}">
                <a16:creationId xmlns:a16="http://schemas.microsoft.com/office/drawing/2014/main" id="{14E26429-6D43-7E9A-00FD-6F71B4CBB2FB}"/>
              </a:ext>
            </a:extLst>
          </p:cNvPr>
          <p:cNvSpPr/>
          <p:nvPr/>
        </p:nvSpPr>
        <p:spPr>
          <a:xfrm>
            <a:off x="6140483" y="5126397"/>
            <a:ext cx="419247" cy="104967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D5C428-08FB-C1AA-4F84-004A5F41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285766"/>
            <a:ext cx="5578323" cy="13168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DA7F93-0A69-700E-FC95-DA46A200BD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92545" y="1853126"/>
            <a:ext cx="5578323" cy="13168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A5CB1D-61D2-0413-677A-1B0AAFCA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9710" y="3433873"/>
            <a:ext cx="5578323" cy="13168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CF5058-56AD-441B-9962-AD589CB7DF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4985300"/>
            <a:ext cx="5578323" cy="1316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AC6F8E-A0EC-4955-8CEB-3AE641B01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229" y="520116"/>
            <a:ext cx="1133954" cy="1127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50EAD-A9B8-4814-BD2A-5B7B08E1C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23" y="317999"/>
            <a:ext cx="1284617" cy="12846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56AA31-44A7-4D3D-A473-3219FEDE9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332" y="181759"/>
            <a:ext cx="1560711" cy="1560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A2B4F-E8D3-4A8B-BA8A-198C82BE4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60" y="395138"/>
            <a:ext cx="1133954" cy="11339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39CABA-29AB-F9BE-2E56-800B1A2D6A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6670755" y="1437407"/>
            <a:ext cx="4005419" cy="40785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2526D8-774C-439A-8F17-4250D335C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418" y="3704543"/>
            <a:ext cx="1371719" cy="1371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87CAC-6EF5-4996-AE23-C648E02A3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577" y="2392780"/>
            <a:ext cx="1133954" cy="11339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DF656F-5909-4A73-AD06-18024055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9" y="1659313"/>
            <a:ext cx="1133954" cy="11278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FF3C43-D1AD-4D75-A914-0B9C017DD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548" y="2504901"/>
            <a:ext cx="1089610" cy="1089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E07E21-F25F-4EB0-942A-513DAFEB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356" y="3638855"/>
            <a:ext cx="1253495" cy="12534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45E17C-AB43-FB5E-69A2-AAFE6DFE9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35" y="1956994"/>
            <a:ext cx="1266232" cy="1266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780CCF-9224-1EEF-EA6F-759DDEE6C0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54" y="2037366"/>
            <a:ext cx="1092778" cy="10927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D70C17-2185-8F9D-7E3B-8D2DDDD63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1" y="1985880"/>
            <a:ext cx="1208461" cy="12084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379F6BE-A239-B483-23DF-3353D42658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1" y="1952247"/>
            <a:ext cx="1320785" cy="13207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3FB3722-1C00-0CA8-E9E0-339D5CB441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43" y="3550202"/>
            <a:ext cx="1151479" cy="11530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36A3628-C01D-3EDC-6E1D-E0226CE2D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43" y="3473459"/>
            <a:ext cx="1198693" cy="11986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23D9F5-5AAE-BE11-11EB-BE41660382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11" y="3474524"/>
            <a:ext cx="1117577" cy="11175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D59D3CD-BA31-24B9-C569-FCD9265EC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" y="3538360"/>
            <a:ext cx="1101193" cy="110119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54AF66-B589-2F45-F87F-8856DF1403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4" y="4906634"/>
            <a:ext cx="1474182" cy="14741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182163-4F5D-E4E3-F410-45795058C2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76" y="4950294"/>
            <a:ext cx="1442208" cy="144220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15FF7D3-8F5E-6217-5258-E074F8F1B0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55" y="5064368"/>
            <a:ext cx="1031215" cy="122197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304E6E-92BD-43F6-4BCB-1E6FE5B1B6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28" y="5078970"/>
            <a:ext cx="733816" cy="11136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3684A82-CCF9-B250-7BD3-E672067D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45" y="278513"/>
            <a:ext cx="5578323" cy="13168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5A78E7-B75B-E4A1-BA64-B9C65CA4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77" y="1824810"/>
            <a:ext cx="5578323" cy="131685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B42E840-CEE5-80F8-32A7-19D4F258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44" y="3421451"/>
            <a:ext cx="5578323" cy="13168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29068-A4A3-14FD-97D4-17EE1F1A1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28" y="4981837"/>
            <a:ext cx="5578323" cy="131685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2641CC-45CA-EB6B-057D-1E6B834BD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44" y="2372082"/>
            <a:ext cx="1198194" cy="119819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75833FE-B42B-34C3-4AD3-9769F3E4E4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78" y="2182427"/>
            <a:ext cx="1534158" cy="15341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3AA138-2CED-0C7A-9650-61847EC497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379" y="3513057"/>
            <a:ext cx="1558555" cy="159455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DC67088-5BD3-2017-0819-71E9004A1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74" y="1498950"/>
            <a:ext cx="1271450" cy="12714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98302CF-AE9F-4B63-903C-B04C20638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17" y="3916978"/>
            <a:ext cx="1220194" cy="12201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CF0B3B8-2794-E688-A2D5-47BBEEC3ED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20" y="2392780"/>
            <a:ext cx="1177865" cy="117786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0F531D1-EC2F-3BE8-DE54-6D88868D4F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68663" y="1378284"/>
            <a:ext cx="1136361" cy="113152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BF12320-DFB0-64A2-D6D0-DBE4E89CEB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3769" y="2299510"/>
            <a:ext cx="1381109" cy="145376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CB6DB8D-0B97-ACA6-1882-DD79F38F21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26061" y="3845259"/>
            <a:ext cx="1331247" cy="133124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C0803F8-8302-30A4-9F21-256B73DC0B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25154" y="3846632"/>
            <a:ext cx="1251722" cy="125172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AC3B37F-080C-C1DE-D3F8-9040EC40217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8329" y="2319452"/>
            <a:ext cx="1455124" cy="145512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27B777D-D542-8142-F6BB-C18FC658CB4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162391" y="3776701"/>
            <a:ext cx="1241447" cy="12414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66F096-4302-FD74-17DF-769EEC1D0B9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8291" y="2371552"/>
            <a:ext cx="1065822" cy="12621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8750E07-6EEA-033A-6B55-58836171066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74" y="1335578"/>
            <a:ext cx="1421571" cy="142157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17B1FD7-6353-5714-FB59-11DEA2F2BA9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53051" y="3874820"/>
            <a:ext cx="757313" cy="114999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86336EF-D4A2-CA4D-086D-BC0D72FDD2E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62241" y="4182224"/>
            <a:ext cx="2322777" cy="25788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77964E0-2A1C-268B-1AB7-8D7A48D588C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945" y="6176075"/>
            <a:ext cx="537768" cy="597520"/>
          </a:xfrm>
          <a:prstGeom prst="rect">
            <a:avLst/>
          </a:prstGeom>
        </p:spPr>
      </p:pic>
      <p:sp>
        <p:nvSpPr>
          <p:cNvPr id="24" name="Стрілка: угору-вниз 23">
            <a:extLst>
              <a:ext uri="{FF2B5EF4-FFF2-40B4-BE49-F238E27FC236}">
                <a16:creationId xmlns:a16="http://schemas.microsoft.com/office/drawing/2014/main" id="{2DCAC029-939E-E95B-E725-5001837444EA}"/>
              </a:ext>
            </a:extLst>
          </p:cNvPr>
          <p:cNvSpPr/>
          <p:nvPr/>
        </p:nvSpPr>
        <p:spPr>
          <a:xfrm>
            <a:off x="6158996" y="3522878"/>
            <a:ext cx="404304" cy="102086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трілка: угору-вниз 22">
            <a:extLst>
              <a:ext uri="{FF2B5EF4-FFF2-40B4-BE49-F238E27FC236}">
                <a16:creationId xmlns:a16="http://schemas.microsoft.com/office/drawing/2014/main" id="{84ABBE06-21EA-FE3A-4D70-5F9E10B68A66}"/>
              </a:ext>
            </a:extLst>
          </p:cNvPr>
          <p:cNvSpPr/>
          <p:nvPr/>
        </p:nvSpPr>
        <p:spPr>
          <a:xfrm>
            <a:off x="6137548" y="2000091"/>
            <a:ext cx="43466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BBD3BF4-18FD-FCA0-7202-5008C145462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84757" y="575811"/>
            <a:ext cx="4648217" cy="4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4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4C33E75-C9C5-439A-9501-A6C906ECA4A3}"/>
</file>

<file path=customXml/itemProps2.xml><?xml version="1.0" encoding="utf-8"?>
<ds:datastoreItem xmlns:ds="http://schemas.openxmlformats.org/officeDocument/2006/customXml" ds:itemID="{C2037471-B9B3-4F10-A675-3494AD580651}"/>
</file>

<file path=customXml/itemProps3.xml><?xml version="1.0" encoding="utf-8"?>
<ds:datastoreItem xmlns:ds="http://schemas.openxmlformats.org/officeDocument/2006/customXml" ds:itemID="{45620B1E-8331-4ECA-B8DA-D71FBD257752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</cp:revision>
  <dcterms:created xsi:type="dcterms:W3CDTF">2026-02-26T08:16:40Z</dcterms:created>
  <dcterms:modified xsi:type="dcterms:W3CDTF">2026-02-26T08:18:50Z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