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934DA-58BA-455D-A52A-16C055142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986BF-0DE4-4B52-A786-8D51AA5CD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E5C68E-D1F2-4289-9250-B52CF47D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EB8271-2A44-48D8-8014-7ACE7E01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C22C7B-F14D-4BBC-96EA-B0DFD4ED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38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6766C-8320-4272-A8FE-6051113D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C889B18-74E7-49D5-873C-BAFE23582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08124F-F0D4-4158-B9DD-EFEBCE40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160CF2-8625-40D6-9006-EB77FF3D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66625A-A80F-4690-B80F-95C11F48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61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F1FBB42-2E72-473C-AF5E-28C25FC26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0DE0452-1517-4A48-9380-683F71DA5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063B97-165E-4FE0-ABCC-DD752066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081576-2A82-459F-A85E-F8D16B84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2EA27-05E6-4890-8C53-A296CED8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9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7374-E964-457C-98DD-B492B781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077398-8FA8-4936-9927-FE732D7CC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D0138F-4A2B-4B97-A0B5-867BC105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EBAA52C-42BA-4C5B-B5C1-1217B707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6DD5FD-35B5-4C27-9276-3FAFACB8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19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FA19E-6A3C-4AA2-A3FE-E4D06BB0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B6264C-830B-45CE-A3BF-74A41B94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47B806-C873-408B-8145-BDF2D31B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A6BCCA-560B-4E7C-9D1D-0C252071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B307EF-BEE9-4B30-A457-677518BF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48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2B660-2824-4BF3-A804-42DBC271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6724AC-E95A-48AF-8D2E-29B85B1A4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FB8BE3A-790C-4E52-8C51-2D9E54990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5F826-ED7E-4648-9B4A-52BE8DDB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1C1715-15C2-4F6D-B662-7FF64B16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5593A1-8A7C-4F60-B5BB-D548DC9D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976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2A853-071A-4012-A38A-7424B3E8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0CCCD5-9FCA-4744-9541-B10E85100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897596-15B5-4800-8847-56F89D90D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EB768A-F517-4405-8FEA-DC7F8F077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673BF7-B019-4303-9373-84A64CC03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CA95634-2E7F-4E13-8C07-8FF9ECFF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73E3C44-9993-42FC-B9F6-CD0EF109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8F3E15-C64C-4398-98E7-B02EFF8C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39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92DAB-4DC9-4D42-B710-1687C599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0BCDCB0-2612-4BA8-86BD-D3EC7232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343EA3F-387E-4C46-A904-00EFA32E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2BDDAC-46A3-4959-9C83-1C3036AB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49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D38D8B1-A86D-43DF-898F-30EC1E8C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A91832-78F2-400E-856E-59264323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78630EF-F2C7-4C5A-8C24-8A5F1FF7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00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CDCA9-A2D1-4D20-8FE9-3A0F4BA1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CDD01D-15FE-493C-A54D-E08BD2CA4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22B2877-2966-43D8-8D90-9A76EB7C1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C4C2C-C8D9-413B-A225-656A2217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A892ED-D57F-41FC-876C-49A73891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0769CE-36FB-4C79-BC66-E5761D80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7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628BE-8BFA-43EF-AC82-6D6A34E3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B43B944-E87A-432E-870E-AA3883875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B4B3651-EE35-42CB-8E71-26E3DE0B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45A435-F273-4C7E-9B88-0DB11E77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C1B831-D84E-4D52-B759-EDB61F0C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D032FA-FD40-4CAE-9CDB-9C52BE31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733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220E565-0A69-4271-ABEE-1ACE08E2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6D45E0D-52B1-4CF5-9340-ECF0EE030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36BFB-548F-4B42-9D8D-20EB2B750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7D6C-AA81-417F-A201-6BC08C60A801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2C3CA7-2EF3-473D-9D46-2B8458F5A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355BEE-8C66-457C-9BCD-481D6837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AEA5-83CC-437E-AE01-5863E86D5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165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EEBDD5-BE6E-47ED-A4FA-46E7365F3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"/>
            <a:ext cx="12192000" cy="6832879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21440D41-85B6-4F87-8C86-09C96A2D16C4}"/>
              </a:ext>
            </a:extLst>
          </p:cNvPr>
          <p:cNvSpPr/>
          <p:nvPr/>
        </p:nvSpPr>
        <p:spPr>
          <a:xfrm>
            <a:off x="897477" y="129533"/>
            <a:ext cx="7205427" cy="15365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A0F55D-DBA2-431D-816C-80712BD0A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77" y="3425797"/>
            <a:ext cx="7388684" cy="1591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AEA1C-C9D9-4FC7-BB14-F307717CA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77" y="1750352"/>
            <a:ext cx="7294416" cy="1591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3463A9-EA91-4352-B1CA-8F3ADFC31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50" y="5094620"/>
            <a:ext cx="7446779" cy="15911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30FD54-9B1C-4ACF-9BEE-F66008A3D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3103" y="3676065"/>
            <a:ext cx="1212566" cy="12125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B5D4CB-5767-4DEC-BE4E-83D7BD264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398" y="3508892"/>
            <a:ext cx="1524194" cy="15469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73C17C-30C4-4131-ACD7-6D34E7365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576" y="3528967"/>
            <a:ext cx="1450402" cy="14504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021FB1-3E76-496E-9088-25417F3F9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5702" y="1954347"/>
            <a:ext cx="1248754" cy="12487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56A7ED-D372-4A9E-8098-13DE5042F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395" y="1897823"/>
            <a:ext cx="1372587" cy="13725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BCCA13-23B3-44DB-B58F-2B86038CFA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321" y="318338"/>
            <a:ext cx="1306416" cy="13064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7BFDA-106B-4672-9E49-A105D81A7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3342" y="318338"/>
            <a:ext cx="1306416" cy="130641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BD29F2-E78A-4D87-867B-6FBDFCD7B1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/>
        </p:blipFill>
        <p:spPr>
          <a:xfrm>
            <a:off x="1082829" y="1860810"/>
            <a:ext cx="1372588" cy="13724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76AF67E-A51D-46A1-8B96-35A81927C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746" y="240377"/>
            <a:ext cx="1225858" cy="12258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4871ABF-43EF-49EC-AF8E-4435F5868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943" y="3498796"/>
            <a:ext cx="1469493" cy="146949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D33E9E5-4AD7-4851-B260-0C398DBFBB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476" y="1950958"/>
            <a:ext cx="1170538" cy="117053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5F9834B-2045-496C-B1BB-EC4410E0E8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694" y="166045"/>
            <a:ext cx="1427885" cy="142788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DBC52BA-7E30-429F-8539-A172EB1712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17000" y="7307999"/>
            <a:ext cx="1558695" cy="155869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11C3C6C-6410-4A6F-B3AA-02C1658C01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3147" y="5195753"/>
            <a:ext cx="1415157" cy="14151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7EE625B-44EC-4740-8773-405920665B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4095" y="5016893"/>
            <a:ext cx="1646437" cy="164643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F86EACD-8CA4-408B-8909-FA5C97F99C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39" y="5319033"/>
            <a:ext cx="1415157" cy="111497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61C31C1-F54D-43D3-82F5-00CC8F27FF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7515" y="5234383"/>
            <a:ext cx="1390461" cy="13904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CDF640-9D48-4CD5-9438-E002D05BDDA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071" y="5843115"/>
            <a:ext cx="768163" cy="8535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9D94DF-08DE-4724-A734-AAAA86A7B3A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06521" y="4106982"/>
            <a:ext cx="2322777" cy="25788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AAB605-B17B-4FC1-8BE0-D8363AD2E41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71806" y="1815680"/>
            <a:ext cx="3463627" cy="35870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F423C6-0273-4C61-A02E-29B4ABD688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53333" y1="17778" x2="53333" y2="17778"/>
                        <a14:foregroundMark x1="47333" y1="17778" x2="47333" y2="17778"/>
                        <a14:foregroundMark x1="42000" y1="18519" x2="42000" y2="18519"/>
                        <a14:foregroundMark x1="44667" y1="88148" x2="44667" y2="88148"/>
                        <a14:foregroundMark x1="54667" y1="88148" x2="54667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34" y="51805"/>
            <a:ext cx="1880027" cy="16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1225BBC-68AD-4187-9CBA-CD91FEFE2B05}"/>
</file>

<file path=customXml/itemProps2.xml><?xml version="1.0" encoding="utf-8"?>
<ds:datastoreItem xmlns:ds="http://schemas.openxmlformats.org/officeDocument/2006/customXml" ds:itemID="{6314A5F3-502D-421C-BB9A-6DB2BD7D4840}"/>
</file>

<file path=customXml/itemProps3.xml><?xml version="1.0" encoding="utf-8"?>
<ds:datastoreItem xmlns:ds="http://schemas.openxmlformats.org/officeDocument/2006/customXml" ds:itemID="{D96A9562-8AF8-482D-9BDD-058DB794CBB6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2</cp:revision>
  <dcterms:created xsi:type="dcterms:W3CDTF">2026-02-26T07:48:59Z</dcterms:created>
  <dcterms:modified xsi:type="dcterms:W3CDTF">2026-02-26T08:04:51Z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