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1541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F0F59-1908-D51F-484C-3DACD171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386B4-15B8-FC68-EA10-DA0A48765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759F3-50B6-3660-0DA1-41096A08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5D54-3260-CA51-D413-4FCA4FF4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630EA-2BC2-F562-FA03-E83A3E40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5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1191-A4C8-A1CC-8AB9-32860FEB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01B855-1557-3225-79EB-D4F641BAA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C3D9A-6A00-CE0A-7A45-EE2FE2FF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6F2C0-5AB8-EEDF-24FB-284E0E3E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D2BC3-EC58-CB6D-1B80-537F34C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3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BDECE-25DB-9125-B99C-2578F92CA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8B8FC-AE3E-07E4-3404-4AE5C295C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26092-8371-CEE3-644D-1651EB3C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39073-0132-C5E9-33D4-69E51B9B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CB324-C659-4A23-034C-90C98BA5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E4B19-E58D-3340-AF68-CEC7DD6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63E49-ED9F-CAE1-2171-444A8E86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59F96-CCEF-F69F-BF72-6670A133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1E44B-54B3-9E9B-71ED-EF40CB4A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A7247-FBA0-3429-37A1-2FF09C93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9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0F9-8B46-DB0A-996E-92295F1F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FF57B-0653-89A6-EC52-2178739E8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C7C3-1035-DF7D-3113-358BA21B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698FF-6CBA-AAC1-0004-8CE9DD6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466B7-D5CE-7082-95D4-C3153CAB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246B6-A7B5-A8F4-1397-9BECB5FC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B9C0-5CF3-9503-FD0A-B66A846C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CF44F-1FAC-3C00-2124-D4AD9195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B554E-1B87-1038-5C02-54D77CE1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F623DF-35E0-E6FE-AA13-4B50A56F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76C21-4720-0900-9AE0-0D75D8E5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1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B6812-31BA-50E9-01CC-DAB13DD6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FB69E1-07B3-D919-FD54-943169C9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F5F3E-2701-19BF-4787-03D67DCF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204C60-2942-6CF4-37E9-6C4058621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C3CCF-6D7E-3719-A11B-8D75FF46D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C69E66-9EE6-4ED6-08F8-BB281F3F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637F75-F28E-B108-9168-E60473F4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4468CF-DA53-3234-1273-950A5F93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5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4EEC-56EF-A50C-1D19-14317D57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C76DC6-AAFD-634E-01C5-768F1196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9BC294-DC58-7C0E-5AC8-8E7A3EC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8CC76B-CF39-EB56-5AAC-EEB92F95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6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AE44D-BD8D-3A68-A037-F255D06B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DF7C9E-5D0B-CAC4-098D-6D74F377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F49488-B051-3866-9A53-C61466A8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7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FE5F6-0862-3920-4211-2B11B41F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F3017-E563-F862-D079-3CA9E793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959062-F32E-6576-4993-541A00A87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3BDAC2-6BB0-25D9-A625-1A0E0B98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B4C403-D785-8F9B-B92B-8EC40F49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41D506-E44F-1097-B3EC-2FB1A031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6B34-074F-62DD-1CF1-CE942F29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9EFA3E-4A2A-427A-4B6D-060F8A41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F0384E-05C6-38E0-3448-27C86C33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492200-7BA2-D85E-FE8F-7DD15A67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27108-8ED4-7536-D6A6-7DF751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A39F4-3DBA-5BF7-6F7E-6308C80F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A08EF-6884-A49A-5227-43C9B4D8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52536F-0F3D-CC1B-7588-81D31991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39CB2-946F-C6F0-C8B5-5173153C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3FCE4-3362-1064-3BBC-17AF41FA7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27514-2F2E-7711-A0E9-C7E89699E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2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18.png"/><Relationship Id="rId3" Type="http://schemas.openxmlformats.org/officeDocument/2006/relationships/image" Target="../media/image2.jpeg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microsoft.com/office/2007/relationships/hdphoto" Target="../media/hdphoto7.wdp"/><Relationship Id="rId32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6B139-CFC0-1CBB-3205-4365BE88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D7A4C-9E82-7EC4-F8FC-5ABE23FE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3482"/>
          <a:stretch/>
        </p:blipFill>
        <p:spPr>
          <a:xfrm>
            <a:off x="245533" y="901013"/>
            <a:ext cx="9186334" cy="55541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86F6A5-0ED1-3B91-806A-65F2345B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4047067"/>
            <a:ext cx="2590798" cy="2590798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0F6C2CC-2382-DADA-278C-B2D3EF0BA9A1}"/>
              </a:ext>
            </a:extLst>
          </p:cNvPr>
          <p:cNvGrpSpPr/>
          <p:nvPr/>
        </p:nvGrpSpPr>
        <p:grpSpPr>
          <a:xfrm>
            <a:off x="556516" y="1600064"/>
            <a:ext cx="1523304" cy="1622896"/>
            <a:chOff x="660866" y="1401983"/>
            <a:chExt cx="1523304" cy="162289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5FB717-4315-2414-4B68-4B20B908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8" r="6008"/>
            <a:stretch/>
          </p:blipFill>
          <p:spPr>
            <a:xfrm>
              <a:off x="660866" y="1401983"/>
              <a:ext cx="1523304" cy="131624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2B2D743-0164-1E55-CB84-688871247896}"/>
                </a:ext>
              </a:extLst>
            </p:cNvPr>
            <p:cNvSpPr/>
            <p:nvPr/>
          </p:nvSpPr>
          <p:spPr>
            <a:xfrm>
              <a:off x="956733" y="2617304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effectLst>
              <a:glow rad="127000">
                <a:schemeClr val="bg1"/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27435A4-291B-5C9A-A7FF-A64BD4281292}"/>
              </a:ext>
            </a:extLst>
          </p:cNvPr>
          <p:cNvGrpSpPr/>
          <p:nvPr/>
        </p:nvGrpSpPr>
        <p:grpSpPr>
          <a:xfrm>
            <a:off x="2224260" y="1069522"/>
            <a:ext cx="1619622" cy="1548742"/>
            <a:chOff x="2133775" y="2647010"/>
            <a:chExt cx="1619622" cy="1548742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3CA04C1-5A88-C695-0E2C-90B70CD3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6607" y1="65517" x2="47589" y2="69181"/>
                          <a14:foregroundMark x1="52857" y1="64116" x2="53125" y2="70474"/>
                          <a14:backgroundMark x1="41211" y1="72070" x2="41211" y2="72070"/>
                          <a14:backgroundMark x1="72363" y1="72070" x2="72363" y2="72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3775" y="2647010"/>
              <a:ext cx="1619622" cy="1341972"/>
            </a:xfrm>
            <a:prstGeom prst="rect">
              <a:avLst/>
            </a:prstGeom>
          </p:spPr>
        </p:pic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B997F16-C2D9-E7F3-2B91-752FEC65B84F}"/>
                </a:ext>
              </a:extLst>
            </p:cNvPr>
            <p:cNvSpPr/>
            <p:nvPr/>
          </p:nvSpPr>
          <p:spPr>
            <a:xfrm>
              <a:off x="2502355" y="3788177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65813D2-CF2D-26BF-C866-7F63506A5988}"/>
              </a:ext>
            </a:extLst>
          </p:cNvPr>
          <p:cNvGrpSpPr/>
          <p:nvPr/>
        </p:nvGrpSpPr>
        <p:grpSpPr>
          <a:xfrm>
            <a:off x="5480950" y="1235059"/>
            <a:ext cx="1422004" cy="1487768"/>
            <a:chOff x="3753238" y="1529269"/>
            <a:chExt cx="1422004" cy="1487768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284C4D-2279-5FBD-5B2C-D561E88E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5268" y1="56681" x2="38929" y2="62392"/>
                          <a14:foregroundMark x1="47589" y1="51293" x2="39911" y2="60776"/>
                          <a14:foregroundMark x1="45893" y1="49892" x2="38393" y2="58728"/>
                          <a14:foregroundMark x1="46875" y1="66056" x2="57411" y2="67565"/>
                          <a14:foregroundMark x1="54911" y1="61207" x2="43482" y2="67349"/>
                          <a14:foregroundMark x1="44464" y1="65086" x2="55714" y2="68103"/>
                          <a14:foregroundMark x1="54911" y1="61207" x2="45179" y2="67349"/>
                          <a14:foregroundMark x1="55714" y1="62608" x2="43304" y2="66272"/>
                          <a14:foregroundMark x1="54911" y1="64009" x2="46161" y2="68103"/>
                          <a14:foregroundMark x1="54196" y1="64655" x2="46339" y2="68319"/>
                          <a14:foregroundMark x1="58750" y1="66487" x2="46875" y2="68319"/>
                          <a14:foregroundMark x1="54375" y1="68319" x2="45714" y2="67565"/>
                          <a14:backgroundMark x1="50586" y1="72168" x2="50586" y2="72168"/>
                          <a14:backgroundMark x1="74707" y1="73145" x2="74707" y2="731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8" b="4228"/>
            <a:stretch/>
          </p:blipFill>
          <p:spPr>
            <a:xfrm>
              <a:off x="3753238" y="1529269"/>
              <a:ext cx="1422004" cy="1078601"/>
            </a:xfrm>
            <a:prstGeom prst="rect">
              <a:avLst/>
            </a:prstGeom>
          </p:spPr>
        </p:pic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60AB4D6B-8198-838B-7F4A-F1F109E71B9E}"/>
                </a:ext>
              </a:extLst>
            </p:cNvPr>
            <p:cNvSpPr/>
            <p:nvPr/>
          </p:nvSpPr>
          <p:spPr>
            <a:xfrm>
              <a:off x="3911083" y="2614330"/>
              <a:ext cx="925424" cy="40270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СО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1D8EFB1-7DE5-591C-39ED-4320D254E59C}"/>
              </a:ext>
            </a:extLst>
          </p:cNvPr>
          <p:cNvGrpSpPr/>
          <p:nvPr/>
        </p:nvGrpSpPr>
        <p:grpSpPr>
          <a:xfrm>
            <a:off x="384030" y="3341122"/>
            <a:ext cx="1892886" cy="1730639"/>
            <a:chOff x="491701" y="3802914"/>
            <a:chExt cx="1892886" cy="1730639"/>
          </a:xfrm>
          <a:effectLst>
            <a:glow rad="127000">
              <a:schemeClr val="bg1"/>
            </a:glow>
          </a:effectLst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E1314A7-A5D4-606C-0653-759F04A5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5625" y1="52586" x2="38304" y2="68966"/>
                          <a14:foregroundMark x1="38750" y1="57220" x2="32411" y2="67457"/>
                          <a14:foregroundMark x1="29375" y1="52155" x2="26875" y2="63901"/>
                          <a14:foregroundMark x1="31696" y1="14655" x2="31696" y2="30927"/>
                          <a14:foregroundMark x1="34464" y1="32651" x2="30804" y2="13793"/>
                          <a14:foregroundMark x1="31429" y1="14224" x2="29286" y2="21444"/>
                          <a14:foregroundMark x1="30714" y1="15409" x2="29554" y2="21552"/>
                          <a14:foregroundMark x1="30357" y1="16272" x2="29732" y2="22414"/>
                          <a14:foregroundMark x1="30536" y1="14440" x2="27143" y2="29418"/>
                          <a14:foregroundMark x1="19196" y1="23815" x2="16875" y2="28448"/>
                          <a14:foregroundMark x1="20089" y1="21121" x2="15179" y2="28772"/>
                          <a14:foregroundMark x1="19911" y1="21121" x2="16250" y2="28125"/>
                          <a14:foregroundMark x1="27679" y1="50754" x2="24643" y2="61638"/>
                          <a14:foregroundMark x1="32679" y1="56681" x2="34821" y2="63147"/>
                          <a14:foregroundMark x1="32500" y1="57759" x2="36071" y2="61853"/>
                          <a14:backgroundMark x1="39551" y1="70801" x2="39551" y2="7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91701" y="3802914"/>
              <a:ext cx="1892886" cy="1568391"/>
            </a:xfrm>
            <a:prstGeom prst="rect">
              <a:avLst/>
            </a:prstGeom>
          </p:spPr>
        </p:pic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91CD17-860F-BBF4-B7E0-6ACD3F3E8690}"/>
                </a:ext>
              </a:extLst>
            </p:cNvPr>
            <p:cNvSpPr/>
            <p:nvPr/>
          </p:nvSpPr>
          <p:spPr>
            <a:xfrm>
              <a:off x="991654" y="5151379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СЄ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24198DB-256C-B1A3-16E1-202E07D7A72C}"/>
              </a:ext>
            </a:extLst>
          </p:cNvPr>
          <p:cNvGrpSpPr/>
          <p:nvPr/>
        </p:nvGrpSpPr>
        <p:grpSpPr>
          <a:xfrm>
            <a:off x="7609184" y="4324178"/>
            <a:ext cx="1533809" cy="1759478"/>
            <a:chOff x="5123683" y="4423422"/>
            <a:chExt cx="1533809" cy="1759478"/>
          </a:xfrm>
          <a:effectLst>
            <a:glow rad="1270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8D64560-2162-8AFF-E928-67899814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882" r="89118">
                          <a14:backgroundMark x1="48047" y1="71973" x2="48047" y2="71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5" r="9485"/>
            <a:stretch/>
          </p:blipFill>
          <p:spPr>
            <a:xfrm>
              <a:off x="5123683" y="4423422"/>
              <a:ext cx="1533809" cy="1568391"/>
            </a:xfrm>
            <a:prstGeom prst="rect">
              <a:avLst/>
            </a:prstGeom>
          </p:spPr>
        </p:pic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98A9945-1CE2-03BC-C461-AD70B14579A0}"/>
                </a:ext>
              </a:extLst>
            </p:cNvPr>
            <p:cNvSpPr/>
            <p:nvPr/>
          </p:nvSpPr>
          <p:spPr>
            <a:xfrm>
              <a:off x="5429304" y="5800726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СЯ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C2106B8-870E-98D1-4AE7-67AE6088E325}"/>
              </a:ext>
            </a:extLst>
          </p:cNvPr>
          <p:cNvGrpSpPr/>
          <p:nvPr/>
        </p:nvGrpSpPr>
        <p:grpSpPr>
          <a:xfrm>
            <a:off x="2522449" y="4689587"/>
            <a:ext cx="1293464" cy="1513123"/>
            <a:chOff x="2887628" y="4608028"/>
            <a:chExt cx="1293464" cy="1513123"/>
          </a:xfrm>
          <a:effectLst>
            <a:glow rad="127000">
              <a:schemeClr val="bg1"/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5346B0-4C18-D971-0587-BE88257C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6" t="-4254" r="3587"/>
            <a:stretch>
              <a:fillRect/>
            </a:stretch>
          </p:blipFill>
          <p:spPr>
            <a:xfrm>
              <a:off x="2887628" y="4608028"/>
              <a:ext cx="1293464" cy="1028661"/>
            </a:xfrm>
            <a:prstGeom prst="rect">
              <a:avLst/>
            </a:prstGeom>
          </p:spPr>
        </p:pic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C793BC52-4B8A-8846-B4D4-3A73199477AA}"/>
                </a:ext>
              </a:extLst>
            </p:cNvPr>
            <p:cNvSpPr/>
            <p:nvPr/>
          </p:nvSpPr>
          <p:spPr>
            <a:xfrm>
              <a:off x="3156763" y="5738977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СЮ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DAD2841-EF9F-C54D-1EEB-9678900ED428}"/>
              </a:ext>
            </a:extLst>
          </p:cNvPr>
          <p:cNvGrpSpPr/>
          <p:nvPr/>
        </p:nvGrpSpPr>
        <p:grpSpPr>
          <a:xfrm>
            <a:off x="6530487" y="3007277"/>
            <a:ext cx="1322476" cy="1580022"/>
            <a:chOff x="7826238" y="2821757"/>
            <a:chExt cx="1322476" cy="1580022"/>
          </a:xfrm>
          <a:effectLst>
            <a:glow rad="127000">
              <a:schemeClr val="bg1"/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68B2E-4EC3-B240-14CA-79DE81B2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9028" y1="38839" x2="41840" y2="41964"/>
                          <a14:foregroundMark x1="58073" y1="39509" x2="40365" y2="41518"/>
                          <a14:foregroundMark x1="23438" y1="18527" x2="14323" y2="23772"/>
                          <a14:foregroundMark x1="19531" y1="48884" x2="20313" y2="55580"/>
                          <a14:foregroundMark x1="83767" y1="13504" x2="85677" y2="61496"/>
                          <a14:foregroundMark x1="85677" y1="61496" x2="83594" y2="64732"/>
                          <a14:foregroundMark x1="81163" y1="16629" x2="63628" y2="28348"/>
                          <a14:foregroundMark x1="66233" y1="26674" x2="86198" y2="18304"/>
                          <a14:foregroundMark x1="76476" y1="17969" x2="85243" y2="17076"/>
                          <a14:foregroundMark x1="36632" y1="32143" x2="14670" y2="17076"/>
                          <a14:foregroundMark x1="20052" y1="16295" x2="35938" y2="29018"/>
                          <a14:foregroundMark x1="26997" y1="23326" x2="15799" y2="18750"/>
                          <a14:foregroundMark x1="17101" y1="16295" x2="17448" y2="19978"/>
                          <a14:foregroundMark x1="15972" y1="16295" x2="19010" y2="18973"/>
                          <a14:foregroundMark x1="83941" y1="50558" x2="66840" y2="45089"/>
                          <a14:foregroundMark x1="82986" y1="48884" x2="61372" y2="45313"/>
                          <a14:foregroundMark x1="65278" y1="45313" x2="80556" y2="45313"/>
                          <a14:foregroundMark x1="72049" y1="46987" x2="78125" y2="47210"/>
                          <a14:foregroundMark x1="22483" y1="46205" x2="15451" y2="54353"/>
                          <a14:foregroundMark x1="19531" y1="46763" x2="15625" y2="54129"/>
                          <a14:foregroundMark x1="20486" y1="43862" x2="15104" y2="56362"/>
                          <a14:foregroundMark x1="20660" y1="44531" x2="15451" y2="55357"/>
                          <a14:foregroundMark x1="18229" y1="45536" x2="15451" y2="55580"/>
                          <a14:foregroundMark x1="17101" y1="45759" x2="16580" y2="55804"/>
                          <a14:foregroundMark x1="15799" y1="47433" x2="15799" y2="55804"/>
                          <a14:foregroundMark x1="22309" y1="46205" x2="27170" y2="47210"/>
                          <a14:foregroundMark x1="22309" y1="46763" x2="41840" y2="42857"/>
                          <a14:foregroundMark x1="40712" y1="43862" x2="17274" y2="47433"/>
                          <a14:foregroundMark x1="20486" y1="47210" x2="38108" y2="44308"/>
                          <a14:foregroundMark x1="59028" y1="45089" x2="82813" y2="54129"/>
                          <a14:foregroundMark x1="83767" y1="15625" x2="81858" y2="20424"/>
                          <a14:foregroundMark x1="84635" y1="17522" x2="78125" y2="17969"/>
                          <a14:foregroundMark x1="82813" y1="17299" x2="75521" y2="17969"/>
                          <a14:foregroundMark x1="76128" y1="17746" x2="85938" y2="17969"/>
                          <a14:foregroundMark x1="77951" y1="17746" x2="84115" y2="17522"/>
                          <a14:backgroundMark x1="38965" y1="70117" x2="38965" y2="70117"/>
                          <a14:backgroundMark x1="73828" y1="71680" x2="73828" y2="71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" r="7065"/>
            <a:stretch/>
          </p:blipFill>
          <p:spPr>
            <a:xfrm flipH="1">
              <a:off x="7826238" y="2821757"/>
              <a:ext cx="1322476" cy="1197848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B84B71C-00B5-2204-5C94-4BCF5C27C9D1}"/>
                </a:ext>
              </a:extLst>
            </p:cNvPr>
            <p:cNvSpPr/>
            <p:nvPr/>
          </p:nvSpPr>
          <p:spPr>
            <a:xfrm>
              <a:off x="7929018" y="4019605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СЕ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22E5133-E7B0-5CB9-A557-8E79DFB3146A}"/>
              </a:ext>
            </a:extLst>
          </p:cNvPr>
          <p:cNvGrpSpPr/>
          <p:nvPr/>
        </p:nvGrpSpPr>
        <p:grpSpPr>
          <a:xfrm>
            <a:off x="4722986" y="4266019"/>
            <a:ext cx="1428843" cy="1730141"/>
            <a:chOff x="5096259" y="2761421"/>
            <a:chExt cx="1428843" cy="1730141"/>
          </a:xfrm>
          <a:effectLst>
            <a:glow rad="127000">
              <a:schemeClr val="bg1"/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2B143A-0AD7-770A-95D4-320C2D4F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33" b="89955" l="9983" r="92622">
                          <a14:foregroundMark x1="30176" y1="44141" x2="60059" y2="65723"/>
                          <a14:foregroundMark x1="60059" y1="65723" x2="65430" y2="66797"/>
                          <a14:foregroundMark x1="20020" y1="63770" x2="62207" y2="63281"/>
                          <a14:foregroundMark x1="62207" y1="63281" x2="65918" y2="63281"/>
                          <a14:foregroundMark x1="73438" y1="62695" x2="55859" y2="73340"/>
                          <a14:foregroundMark x1="23633" y1="60742" x2="20605" y2="70801"/>
                          <a14:foregroundMark x1="27148" y1="55664" x2="31152" y2="76855"/>
                          <a14:foregroundMark x1="30176" y1="56738" x2="23047" y2="73828"/>
                          <a14:foregroundMark x1="69922" y1="59180" x2="55273" y2="78809"/>
                          <a14:foregroundMark x1="39746" y1="46582" x2="64844" y2="48633"/>
                          <a14:foregroundMark x1="41699" y1="63770" x2="57324" y2="71289"/>
                          <a14:foregroundMark x1="64355" y1="60254" x2="74902" y2="70313"/>
                          <a14:foregroundMark x1="52832" y1="74316" x2="78516" y2="68750"/>
                          <a14:foregroundMark x1="71387" y1="58203" x2="52246" y2="67773"/>
                          <a14:foregroundMark x1="76953" y1="71777" x2="48242" y2="79395"/>
                          <a14:foregroundMark x1="18066" y1="61719" x2="30664" y2="76855"/>
                          <a14:foregroundMark x1="32129" y1="53125" x2="19043" y2="67773"/>
                          <a14:foregroundMark x1="29102" y1="54688" x2="24121" y2="62207"/>
                          <a14:foregroundMark x1="36719" y1="60254" x2="48730" y2="65723"/>
                          <a14:foregroundMark x1="67871" y1="53125" x2="58789" y2="68750"/>
                          <a14:foregroundMark x1="73438" y1="59180" x2="71387" y2="75879"/>
                          <a14:foregroundMark x1="76465" y1="61719" x2="74902" y2="73340"/>
                          <a14:foregroundMark x1="27148" y1="53711" x2="30176" y2="75293"/>
                          <a14:foregroundMark x1="28125" y1="52637" x2="21094" y2="70313"/>
                          <a14:foregroundMark x1="22070" y1="51172" x2="22559" y2="66797"/>
                          <a14:foregroundMark x1="18555" y1="57227" x2="21094" y2="69824"/>
                          <a14:foregroundMark x1="29590" y1="55176" x2="33691" y2="67285"/>
                          <a14:foregroundMark x1="47754" y1="50195" x2="52832" y2="65234"/>
                          <a14:foregroundMark x1="57324" y1="55664" x2="62891" y2="71289"/>
                          <a14:foregroundMark x1="53809" y1="45117" x2="52246" y2="62207"/>
                          <a14:foregroundMark x1="34668" y1="45117" x2="35645" y2="62695"/>
                          <a14:foregroundMark x1="27637" y1="45605" x2="31641" y2="67773"/>
                          <a14:foregroundMark x1="33594" y1="39258" x2="33887" y2="45898"/>
                          <a14:foregroundMark x1="42285" y1="30859" x2="36621" y2="42969"/>
                          <a14:foregroundMark x1="29395" y1="44824" x2="22949" y2="58594"/>
                          <a14:foregroundMark x1="25781" y1="51855" x2="24023" y2="67969"/>
                          <a14:foregroundMark x1="51172" y1="76074" x2="57520" y2="78613"/>
                          <a14:foregroundMark x1="54980" y1="76172" x2="79883" y2="72852"/>
                          <a14:foregroundMark x1="76563" y1="67188" x2="64355" y2="69141"/>
                          <a14:foregroundMark x1="37402" y1="40430" x2="58887" y2="21680"/>
                          <a14:foregroundMark x1="58887" y1="21680" x2="59570" y2="21973"/>
                          <a14:foregroundMark x1="58984" y1="22266" x2="72656" y2="26172"/>
                          <a14:foregroundMark x1="72949" y1="26660" x2="80469" y2="36133"/>
                          <a14:foregroundMark x1="80664" y1="34180" x2="82617" y2="48438"/>
                          <a14:foregroundMark x1="83008" y1="40430" x2="82617" y2="53223"/>
                          <a14:foregroundMark x1="81836" y1="38770" x2="82129" y2="52051"/>
                          <a14:foregroundMark x1="83203" y1="42871" x2="82910" y2="54102"/>
                          <a14:foregroundMark x1="81543" y1="54980" x2="73730" y2="64453"/>
                          <a14:foregroundMark x1="66504" y1="56543" x2="76563" y2="57910"/>
                          <a14:foregroundMark x1="83496" y1="49023" x2="74414" y2="62988"/>
                          <a14:foregroundMark x1="31934" y1="43750" x2="33203" y2="47852"/>
                          <a14:foregroundMark x1="18457" y1="69629" x2="25684" y2="72461"/>
                          <a14:foregroundMark x1="31250" y1="65820" x2="28516" y2="74414"/>
                          <a14:foregroundMark x1="34473" y1="66699" x2="47266" y2="68555"/>
                          <a14:foregroundMark x1="39453" y1="32227" x2="41602" y2="27539"/>
                          <a14:foregroundMark x1="41113" y1="30664" x2="37109" y2="42871"/>
                          <a14:foregroundMark x1="46484" y1="22852" x2="43359" y2="33691"/>
                          <a14:foregroundMark x1="51758" y1="20215" x2="51953" y2="25684"/>
                          <a14:foregroundMark x1="54590" y1="23145" x2="55273" y2="25391"/>
                          <a14:foregroundMark x1="61230" y1="22070" x2="61816" y2="26953"/>
                          <a14:foregroundMark x1="66016" y1="23340" x2="67578" y2="27344"/>
                          <a14:foregroundMark x1="72949" y1="26660" x2="73535" y2="30078"/>
                          <a14:foregroundMark x1="77637" y1="29883" x2="77637" y2="32813"/>
                          <a14:foregroundMark x1="79980" y1="33203" x2="79980" y2="35938"/>
                          <a14:foregroundMark x1="81641" y1="36719" x2="82129" y2="38770"/>
                          <a14:foregroundMark x1="76074" y1="25879" x2="76855" y2="34180"/>
                          <a14:foregroundMark x1="72461" y1="25586" x2="80957" y2="33398"/>
                          <a14:foregroundMark x1="69238" y1="23730" x2="83301" y2="33984"/>
                          <a14:foregroundMark x1="69824" y1="26172" x2="83301" y2="35352"/>
                          <a14:foregroundMark x1="44434" y1="28613" x2="52539" y2="21387"/>
                          <a14:foregroundMark x1="48730" y1="39355" x2="62598" y2="50195"/>
                          <a14:foregroundMark x1="57813" y1="46777" x2="60059" y2="59961"/>
                          <a14:foregroundMark x1="60645" y1="47168" x2="60840" y2="57910"/>
                          <a14:foregroundMark x1="55273" y1="22852" x2="73145" y2="23145"/>
                          <a14:foregroundMark x1="50684" y1="23633" x2="68164" y2="21973"/>
                          <a14:foregroundMark x1="30176" y1="69434" x2="22168" y2="78027"/>
                          <a14:foregroundMark x1="16602" y1="69434" x2="29395" y2="72852"/>
                          <a14:foregroundMark x1="19531" y1="67285" x2="26660" y2="74414"/>
                          <a14:foregroundMark x1="19629" y1="70020" x2="25195" y2="75000"/>
                          <a14:foregroundMark x1="24609" y1="69141" x2="27930" y2="75781"/>
                          <a14:foregroundMark x1="29395" y1="65527" x2="30762" y2="71387"/>
                          <a14:foregroundMark x1="36035" y1="67676" x2="36426" y2="70801"/>
                          <a14:foregroundMark x1="42480" y1="67676" x2="43652" y2="72461"/>
                          <a14:foregroundMark x1="45801" y1="68848" x2="42480" y2="72168"/>
                          <a14:foregroundMark x1="30273" y1="67969" x2="40820" y2="70801"/>
                          <a14:foregroundMark x1="21777" y1="72852" x2="56348" y2="72754"/>
                          <a14:foregroundMark x1="56348" y1="72754" x2="78027" y2="75098"/>
                          <a14:foregroundMark x1="73535" y1="74512" x2="67676" y2="78711"/>
                          <a14:foregroundMark x1="75781" y1="72559" x2="79297" y2="73926"/>
                          <a14:foregroundMark x1="67285" y1="74414" x2="53418" y2="77539"/>
                          <a14:foregroundMark x1="39355" y1="40039" x2="29883" y2="42871"/>
                          <a14:foregroundMark x1="37402" y1="38477" x2="31348" y2="44531"/>
                          <a14:foregroundMark x1="40527" y1="71582" x2="49707" y2="71387"/>
                          <a14:foregroundMark x1="53027" y1="75781" x2="51758" y2="79004"/>
                          <a14:foregroundMark x1="51660" y1="75293" x2="51660" y2="78906"/>
                          <a14:foregroundMark x1="51660" y1="76172" x2="51660" y2="78320"/>
                          <a14:foregroundMark x1="50098" y1="78027" x2="65332" y2="77832"/>
                          <a14:foregroundMark x1="49805" y1="76465" x2="66699" y2="75488"/>
                          <a14:foregroundMark x1="48438" y1="76758" x2="74805" y2="75000"/>
                          <a14:foregroundMark x1="45020" y1="78125" x2="79395" y2="75488"/>
                          <a14:foregroundMark x1="92622" y1="47768" x2="91406" y2="56027"/>
                          <a14:foregroundMark x1="17274" y1="19643" x2="13802" y2="33929"/>
                          <a14:foregroundMark x1="15885" y1="46875" x2="16753" y2="63616"/>
                          <a14:foregroundMark x1="14497" y1="54464" x2="15017" y2="61830"/>
                          <a14:foregroundMark x1="15365" y1="54911" x2="14844" y2="60268"/>
                          <a14:foregroundMark x1="16753" y1="21875" x2="13628" y2="35491"/>
                          <a14:foregroundMark x1="16233" y1="23438" x2="14323" y2="35938"/>
                          <a14:foregroundMark x1="16580" y1="22991" x2="13281" y2="35714"/>
                          <a14:backgroundMark x1="43262" y1="84863" x2="46777" y2="84863"/>
                          <a14:backgroundMark x1="68945" y1="85352" x2="27637" y2="8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2" r="3612"/>
            <a:stretch/>
          </p:blipFill>
          <p:spPr>
            <a:xfrm>
              <a:off x="5096259" y="2761421"/>
              <a:ext cx="1428843" cy="1197849"/>
            </a:xfrm>
            <a:prstGeom prst="rect">
              <a:avLst/>
            </a:prstGeom>
          </p:spPr>
        </p:pic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97FD938-C712-AFE0-786F-348E74FDC50B}"/>
                </a:ext>
              </a:extLst>
            </p:cNvPr>
            <p:cNvSpPr/>
            <p:nvPr/>
          </p:nvSpPr>
          <p:spPr>
            <a:xfrm>
              <a:off x="5194300" y="4109388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СІ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BA71492-C9C6-866A-16E5-9F4BCE12D244}"/>
              </a:ext>
            </a:extLst>
          </p:cNvPr>
          <p:cNvGrpSpPr/>
          <p:nvPr/>
        </p:nvGrpSpPr>
        <p:grpSpPr>
          <a:xfrm>
            <a:off x="7191725" y="1070189"/>
            <a:ext cx="1501783" cy="1698418"/>
            <a:chOff x="6418249" y="1200507"/>
            <a:chExt cx="1501783" cy="169841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D92690C-A291-F308-7139-12D77B9A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" r="2732"/>
            <a:stretch/>
          </p:blipFill>
          <p:spPr>
            <a:xfrm>
              <a:off x="6418249" y="1200507"/>
              <a:ext cx="1501783" cy="1316243"/>
            </a:xfrm>
            <a:prstGeom prst="rect">
              <a:avLst/>
            </a:prstGeom>
          </p:spPr>
        </p:pic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FB515FEA-2432-1406-57F8-7A4539E9B009}"/>
                </a:ext>
              </a:extLst>
            </p:cNvPr>
            <p:cNvSpPr/>
            <p:nvPr/>
          </p:nvSpPr>
          <p:spPr>
            <a:xfrm>
              <a:off x="6644580" y="2516751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СУ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CE4272-5991-C43F-0C26-6794E1F0BC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628"/>
          <a:stretch/>
        </p:blipFill>
        <p:spPr>
          <a:xfrm>
            <a:off x="-3100546" y="867845"/>
            <a:ext cx="2128662" cy="210194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3E825A5-8C12-BBB7-5E5E-74F4FF3479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r="5926"/>
          <a:stretch>
            <a:fillRect/>
          </a:stretch>
        </p:blipFill>
        <p:spPr>
          <a:xfrm>
            <a:off x="-2973336" y="3658107"/>
            <a:ext cx="2128663" cy="22599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A834363-D2D0-3D08-5A37-9756BD79075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95" y="7177395"/>
            <a:ext cx="2584378" cy="25843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8B84D52-6211-0D8E-F71C-85441EF9791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2012" b="81445" l="9668" r="89844">
                        <a14:foregroundMark x1="53125" y1="19434" x2="66699" y2="36426"/>
                        <a14:foregroundMark x1="62207" y1="12012" x2="59375" y2="29590"/>
                        <a14:foregroundMark x1="61621" y1="17090" x2="58203" y2="26758"/>
                        <a14:foregroundMark x1="26953" y1="45703" x2="27734" y2="69238"/>
                        <a14:foregroundMark x1="27734" y1="69238" x2="33887" y2="76563"/>
                        <a14:foregroundMark x1="11816" y1="45801" x2="9766" y2="52148"/>
                        <a14:foregroundMark x1="11914" y1="45996" x2="9668" y2="51758"/>
                        <a14:foregroundMark x1="10156" y1="48730" x2="9668" y2="51172"/>
                        <a14:foregroundMark x1="22656" y1="50977" x2="23340" y2="57324"/>
                        <a14:foregroundMark x1="45996" y1="80859" x2="52051" y2="81445"/>
                        <a14:foregroundMark x1="70996" y1="72559" x2="51074" y2="81250"/>
                        <a14:foregroundMark x1="51074" y1="81250" x2="33301" y2="7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52" b="13252"/>
          <a:stretch/>
        </p:blipFill>
        <p:spPr>
          <a:xfrm>
            <a:off x="3196614" y="7535611"/>
            <a:ext cx="2409115" cy="17706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4109B35-B155-5C3C-0F5C-458CABD993C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r="4801"/>
          <a:stretch/>
        </p:blipFill>
        <p:spPr>
          <a:xfrm>
            <a:off x="6494408" y="7117229"/>
            <a:ext cx="2344792" cy="25938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0981C06-5C68-0A2F-46B7-EEF747BFE1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867" y="7418944"/>
            <a:ext cx="2038955" cy="20389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619BEF-8F02-29BA-5AB4-421A051AE0D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" b="3164"/>
          <a:stretch/>
        </p:blipFill>
        <p:spPr>
          <a:xfrm>
            <a:off x="13303281" y="6858000"/>
            <a:ext cx="2425174" cy="2271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A7FBAE6-29FF-7D0A-CE5B-942B2C116E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89844" l="8008" r="89453">
                        <a14:foregroundMark x1="48828" y1="33496" x2="48828" y2="33496"/>
                        <a14:foregroundMark x1="28516" y1="31250" x2="28516" y2="31250"/>
                        <a14:foregroundMark x1="66895" y1="22168" x2="66895" y2="30469"/>
                        <a14:foregroundMark x1="83398" y1="26758" x2="85645" y2="33496"/>
                        <a14:foregroundMark x1="78125" y1="44043" x2="77441" y2="50781"/>
                        <a14:foregroundMark x1="65430" y1="69531" x2="65430" y2="74121"/>
                        <a14:foregroundMark x1="18066" y1="77051" x2="21777" y2="69531"/>
                        <a14:foregroundMark x1="13477" y1="58301" x2="8203" y2="58301"/>
                        <a14:foregroundMark x1="28516" y1="53809" x2="31543" y2="53809"/>
                        <a14:foregroundMark x1="40527" y1="62793" x2="48047" y2="68066"/>
                        <a14:foregroundMark x1="49609" y1="78613" x2="42871" y2="84570"/>
                        <a14:foregroundMark x1="60156" y1="37207" x2="60156" y2="46973"/>
                        <a14:foregroundMark x1="64648" y1="53809" x2="64648" y2="53809"/>
                        <a14:foregroundMark x1="79688" y1="63574" x2="78906" y2="67285"/>
                        <a14:foregroundMark x1="14258" y1="42480" x2="17285" y2="42480"/>
                        <a14:foregroundMark x1="41309" y1="42480" x2="45117" y2="43262"/>
                        <a14:foregroundMark x1="51074" y1="55273" x2="61621" y2="62012"/>
                        <a14:foregroundMark x1="87207" y1="47754" x2="87207" y2="47754"/>
                        <a14:foregroundMark x1="89453" y1="39453" x2="89453" y2="3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41" r="-388"/>
          <a:stretch>
            <a:fillRect/>
          </a:stretch>
        </p:blipFill>
        <p:spPr>
          <a:xfrm>
            <a:off x="13163884" y="4224240"/>
            <a:ext cx="2356483" cy="225228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46F656F-E9E1-2F0C-FC61-2D7C6D498E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" t="-1581" r="-2821"/>
          <a:stretch>
            <a:fillRect/>
          </a:stretch>
        </p:blipFill>
        <p:spPr>
          <a:xfrm>
            <a:off x="13303281" y="1541201"/>
            <a:ext cx="1642017" cy="166917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A47D7CB-FFFC-AFF6-EAF1-5ED1DD26B60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" y="0"/>
            <a:ext cx="1004551" cy="10019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63B72B8-EB9E-8E45-675F-FEF7F039775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13" y="2115702"/>
            <a:ext cx="2664476" cy="26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53047 0.2386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23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51888 -0.203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23893 -0.7224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3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0469 -0.7277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278 -0.728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3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83425 -0.6673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-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8319 -0.2629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02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0.80937 0.1747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69" y="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50456 -0.72546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34" y="-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EDB808C-BD0C-42C3-96EA-E787B604DC3E}"/>
</file>

<file path=customXml/itemProps2.xml><?xml version="1.0" encoding="utf-8"?>
<ds:datastoreItem xmlns:ds="http://schemas.openxmlformats.org/officeDocument/2006/customXml" ds:itemID="{B57383A7-91FE-45F6-A008-071F1FA24501}"/>
</file>

<file path=customXml/itemProps3.xml><?xml version="1.0" encoding="utf-8"?>
<ds:datastoreItem xmlns:ds="http://schemas.openxmlformats.org/officeDocument/2006/customXml" ds:itemID="{AC83E47E-C936-4091-9328-5D1B9351227D}"/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9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2026-02-24T13:19:58Z</dcterms:created>
  <dcterms:modified xsi:type="dcterms:W3CDTF">2026-02-25T23:34:16Z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