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2" d="100"/>
          <a:sy n="52" d="100"/>
        </p:scale>
        <p:origin x="128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F0F59-1908-D51F-484C-3DACD1711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1386B4-15B8-FC68-EA10-DA0A48765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5759F3-50B6-3660-0DA1-41096A08E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C5D54-3260-CA51-D413-4FCA4FF4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630EA-2BC2-F562-FA03-E83A3E40B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657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61191-A4C8-A1CC-8AB9-32860FEB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01B855-1557-3225-79EB-D4F641BAA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AC3D9A-6A00-CE0A-7A45-EE2FE2FF3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16F2C0-5AB8-EEDF-24FB-284E0E3E6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D2BC3-EC58-CB6D-1B80-537F34C2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732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B4BDECE-25DB-9125-B99C-2578F92CA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F8B8FC-AE3E-07E4-3404-4AE5C295C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826092-8371-CEE3-644D-1651EB3C0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839073-0132-C5E9-33D4-69E51B9BD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0CB324-C659-4A23-034C-90C98BA5A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96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E4B19-E58D-3340-AF68-CEC7DD6C0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563E49-ED9F-CAE1-2171-444A8E861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259F96-CCEF-F69F-BF72-6670A133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D1E44B-54B3-9E9B-71ED-EF40CB4A1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0A7247-FBA0-3429-37A1-2FF09C93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59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3A0F9-8B46-DB0A-996E-92295F1F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AFF57B-0653-89A6-EC52-2178739E8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2CC7C3-1035-DF7D-3113-358BA21B5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B698FF-6CBA-AAC1-0004-8CE9DD6E5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0466B7-D5CE-7082-95D4-C3153CAB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246B6-A7B5-A8F4-1397-9BECB5FCF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B3B9C0-5CF3-9503-FD0A-B66A846C76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0CF44F-1FAC-3C00-2124-D4AD91959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5B554E-1B87-1038-5C02-54D77CE13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F623DF-35E0-E6FE-AA13-4B50A56F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A76C21-4720-0900-9AE0-0D75D8E5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713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B6812-31BA-50E9-01CC-DAB13DD6E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FB69E1-07B3-D919-FD54-943169C9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F5F3E-2701-19BF-4787-03D67DCF1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204C60-2942-6CF4-37E9-6C40586211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EC3CCF-6D7E-3719-A11B-8D75FF46D7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C69E66-9EE6-4ED6-08F8-BB281F3F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4637F75-F28E-B108-9168-E60473F4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4468CF-DA53-3234-1273-950A5F93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45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4EEC-56EF-A50C-1D19-14317D578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C76DC6-AAFD-634E-01C5-768F11966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9BC294-DC58-7C0E-5AC8-8E7A3EC2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8CC76B-CF39-EB56-5AAC-EEB92F95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96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5AE44D-BD8D-3A68-A037-F255D06B9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DF7C9E-5D0B-CAC4-098D-6D74F3770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F49488-B051-3866-9A53-C61466A8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17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FE5F6-0862-3920-4211-2B11B41F6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2F3017-E563-F862-D079-3CA9E793B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959062-F32E-6576-4993-541A00A87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3BDAC2-6BB0-25D9-A625-1A0E0B98C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B4C403-D785-8F9B-B92B-8EC40F499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41D506-E44F-1097-B3EC-2FB1A031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561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D6B34-074F-62DD-1CF1-CE942F291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9EFA3E-4A2A-427A-4B6D-060F8A41C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F0384E-05C6-38E0-3448-27C86C33F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492200-7BA2-D85E-FE8F-7DD15A67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427108-8ED4-7536-D6A6-7DF75195F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5A39F4-3DBA-5BF7-6F7E-6308C80F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82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A08EF-6884-A49A-5227-43C9B4D85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52536F-0F3D-CC1B-7588-81D319911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339CB2-946F-C6F0-C8B5-5173153CF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10BF-F453-4B89-87A4-C907A544A5D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13FCE4-3362-1064-3BBC-17AF41FA7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627514-2F2E-7711-A0E9-C7E89699E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82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microsoft.com/office/2007/relationships/hdphoto" Target="../media/hdphoto6.wdp"/><Relationship Id="rId26" Type="http://schemas.openxmlformats.org/officeDocument/2006/relationships/image" Target="../media/image19.png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openxmlformats.org/officeDocument/2006/relationships/image" Target="../media/image18.png"/><Relationship Id="rId2" Type="http://schemas.openxmlformats.org/officeDocument/2006/relationships/image" Target="../media/image1.jpeg"/><Relationship Id="rId16" Type="http://schemas.microsoft.com/office/2007/relationships/hdphoto" Target="../media/hdphoto5.wdp"/><Relationship Id="rId20" Type="http://schemas.openxmlformats.org/officeDocument/2006/relationships/image" Target="../media/image13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24" Type="http://schemas.openxmlformats.org/officeDocument/2006/relationships/image" Target="../media/image17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15.png"/><Relationship Id="rId27" Type="http://schemas.openxmlformats.org/officeDocument/2006/relationships/image" Target="../media/image20.png"/><Relationship Id="rId30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56B139-CFC0-1CBB-3205-4365BE885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4D7A4C-9E82-7EC4-F8FC-5ABE23FE3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r="2744"/>
          <a:stretch/>
        </p:blipFill>
        <p:spPr>
          <a:xfrm>
            <a:off x="245533" y="901013"/>
            <a:ext cx="9186334" cy="55541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86F6A5-0ED1-3B91-806A-65F2345B9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533" y="4047067"/>
            <a:ext cx="2590798" cy="2590798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50F6C2CC-2382-DADA-278C-B2D3EF0BA9A1}"/>
              </a:ext>
            </a:extLst>
          </p:cNvPr>
          <p:cNvGrpSpPr/>
          <p:nvPr/>
        </p:nvGrpSpPr>
        <p:grpSpPr>
          <a:xfrm>
            <a:off x="472592" y="1228421"/>
            <a:ext cx="1523304" cy="1490997"/>
            <a:chOff x="666341" y="1533882"/>
            <a:chExt cx="1523304" cy="1490997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35FB717-4315-2414-4B68-4B20B9089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1" t="22894" r="3619" b="13896"/>
            <a:stretch>
              <a:fillRect/>
            </a:stretch>
          </p:blipFill>
          <p:spPr>
            <a:xfrm>
              <a:off x="666341" y="1533882"/>
              <a:ext cx="1523304" cy="108342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22B2D743-0164-1E55-CB84-688871247896}"/>
                </a:ext>
              </a:extLst>
            </p:cNvPr>
            <p:cNvSpPr/>
            <p:nvPr/>
          </p:nvSpPr>
          <p:spPr>
            <a:xfrm>
              <a:off x="956733" y="2617304"/>
              <a:ext cx="914840" cy="407575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  <a:effectLst>
              <a:glow rad="127000">
                <a:schemeClr val="bg1"/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ПА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827435A4-291B-5C9A-A7FF-A64BD4281292}"/>
              </a:ext>
            </a:extLst>
          </p:cNvPr>
          <p:cNvGrpSpPr/>
          <p:nvPr/>
        </p:nvGrpSpPr>
        <p:grpSpPr>
          <a:xfrm>
            <a:off x="1811140" y="2403258"/>
            <a:ext cx="1932540" cy="1932540"/>
            <a:chOff x="2083297" y="2285534"/>
            <a:chExt cx="1932540" cy="1932540"/>
          </a:xfrm>
          <a:effectLst>
            <a:glow rad="1270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3CA04C1-5A88-C695-0E2C-90B70CD3C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41211" y1="72070" x2="41211" y2="72070"/>
                          <a14:backgroundMark x1="72363" y1="72070" x2="72363" y2="72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83297" y="2285534"/>
              <a:ext cx="1932540" cy="1932540"/>
            </a:xfrm>
            <a:prstGeom prst="rect">
              <a:avLst/>
            </a:prstGeom>
          </p:spPr>
        </p:pic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5B997F16-C2D9-E7F3-2B91-752FEC65B84F}"/>
                </a:ext>
              </a:extLst>
            </p:cNvPr>
            <p:cNvSpPr/>
            <p:nvPr/>
          </p:nvSpPr>
          <p:spPr>
            <a:xfrm>
              <a:off x="2502355" y="3788177"/>
              <a:ext cx="914840" cy="407575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ПИ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565813D2-CF2D-26BF-C866-7F63506A5988}"/>
              </a:ext>
            </a:extLst>
          </p:cNvPr>
          <p:cNvGrpSpPr/>
          <p:nvPr/>
        </p:nvGrpSpPr>
        <p:grpSpPr>
          <a:xfrm>
            <a:off x="5295561" y="2719418"/>
            <a:ext cx="1422004" cy="1487768"/>
            <a:chOff x="3753238" y="1529269"/>
            <a:chExt cx="1422004" cy="1487768"/>
          </a:xfrm>
          <a:effectLst>
            <a:glow rad="127000">
              <a:schemeClr val="bg1"/>
            </a:glow>
          </a:effectLst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2284C4D-2279-5FBD-5B2C-D561E88EF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50586" y1="72168" x2="50586" y2="72168"/>
                          <a14:backgroundMark x1="74707" y1="73145" x2="74707" y2="731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9" t="17503" r="7330" b="22687"/>
            <a:stretch>
              <a:fillRect/>
            </a:stretch>
          </p:blipFill>
          <p:spPr>
            <a:xfrm>
              <a:off x="3753238" y="1529269"/>
              <a:ext cx="1422004" cy="1078601"/>
            </a:xfrm>
            <a:prstGeom prst="rect">
              <a:avLst/>
            </a:prstGeom>
          </p:spPr>
        </p:pic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60AB4D6B-8198-838B-7F4A-F1F109E71B9E}"/>
                </a:ext>
              </a:extLst>
            </p:cNvPr>
            <p:cNvSpPr/>
            <p:nvPr/>
          </p:nvSpPr>
          <p:spPr>
            <a:xfrm>
              <a:off x="3911083" y="2614330"/>
              <a:ext cx="925424" cy="402707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ПО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1D8EFB1-7DE5-591C-39ED-4320D254E59C}"/>
              </a:ext>
            </a:extLst>
          </p:cNvPr>
          <p:cNvGrpSpPr/>
          <p:nvPr/>
        </p:nvGrpSpPr>
        <p:grpSpPr>
          <a:xfrm>
            <a:off x="396347" y="3648584"/>
            <a:ext cx="1892886" cy="1892886"/>
            <a:chOff x="491701" y="3640667"/>
            <a:chExt cx="1892886" cy="1892886"/>
          </a:xfrm>
          <a:effectLst>
            <a:glow rad="127000">
              <a:schemeClr val="bg1"/>
            </a:glow>
          </a:effectLst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E1314A7-A5D4-606C-0653-759F04A5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39551" y1="70801" x2="39551" y2="708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91701" y="3640667"/>
              <a:ext cx="1892886" cy="1892886"/>
            </a:xfrm>
            <a:prstGeom prst="rect">
              <a:avLst/>
            </a:prstGeom>
          </p:spPr>
        </p:pic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7091CD17-860F-BBF4-B7E0-6ACD3F3E8690}"/>
                </a:ext>
              </a:extLst>
            </p:cNvPr>
            <p:cNvSpPr/>
            <p:nvPr/>
          </p:nvSpPr>
          <p:spPr>
            <a:xfrm>
              <a:off x="991654" y="5151379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ПЄ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224198DB-256C-B1A3-16E1-202E07D7A72C}"/>
              </a:ext>
            </a:extLst>
          </p:cNvPr>
          <p:cNvGrpSpPr/>
          <p:nvPr/>
        </p:nvGrpSpPr>
        <p:grpSpPr>
          <a:xfrm>
            <a:off x="7052496" y="4140600"/>
            <a:ext cx="1875773" cy="1918065"/>
            <a:chOff x="4986223" y="4305884"/>
            <a:chExt cx="1875773" cy="1918065"/>
          </a:xfrm>
          <a:effectLst>
            <a:glow rad="127000">
              <a:schemeClr val="bg1"/>
            </a:glow>
          </a:effectLst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8D64560-2162-8AFF-E928-67899814E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882" r="89118">
                          <a14:backgroundMark x1="48047" y1="71973" x2="48047" y2="719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" r="1102"/>
            <a:stretch/>
          </p:blipFill>
          <p:spPr>
            <a:xfrm>
              <a:off x="4986223" y="4305884"/>
              <a:ext cx="1875773" cy="1918065"/>
            </a:xfrm>
            <a:prstGeom prst="rect">
              <a:avLst/>
            </a:prstGeom>
          </p:spPr>
        </p:pic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498A9945-1CE2-03BC-C461-AD70B14579A0}"/>
                </a:ext>
              </a:extLst>
            </p:cNvPr>
            <p:cNvSpPr/>
            <p:nvPr/>
          </p:nvSpPr>
          <p:spPr>
            <a:xfrm>
              <a:off x="5429304" y="5800726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ПЯ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C2106B8-870E-98D1-4AE7-67AE6088E325}"/>
              </a:ext>
            </a:extLst>
          </p:cNvPr>
          <p:cNvGrpSpPr/>
          <p:nvPr/>
        </p:nvGrpSpPr>
        <p:grpSpPr>
          <a:xfrm>
            <a:off x="2740692" y="4595027"/>
            <a:ext cx="1412188" cy="1520419"/>
            <a:chOff x="2917077" y="4600732"/>
            <a:chExt cx="1412188" cy="1520419"/>
          </a:xfrm>
          <a:effectLst>
            <a:glow rad="127000">
              <a:schemeClr val="bg1"/>
            </a:glow>
          </a:effectLst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415346B0-4C18-D971-0587-BE88257C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5" t="10219" r="8609" b="22293"/>
            <a:stretch>
              <a:fillRect/>
            </a:stretch>
          </p:blipFill>
          <p:spPr>
            <a:xfrm>
              <a:off x="2917077" y="4600732"/>
              <a:ext cx="1412188" cy="1183248"/>
            </a:xfrm>
            <a:prstGeom prst="rect">
              <a:avLst/>
            </a:prstGeom>
          </p:spPr>
        </p:pic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C793BC52-4B8A-8846-B4D4-3A73199477AA}"/>
                </a:ext>
              </a:extLst>
            </p:cNvPr>
            <p:cNvSpPr/>
            <p:nvPr/>
          </p:nvSpPr>
          <p:spPr>
            <a:xfrm>
              <a:off x="3156763" y="5738977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ПЮ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7DAD2841-EF9F-C54D-1EEB-9678900ED428}"/>
              </a:ext>
            </a:extLst>
          </p:cNvPr>
          <p:cNvGrpSpPr/>
          <p:nvPr/>
        </p:nvGrpSpPr>
        <p:grpSpPr>
          <a:xfrm>
            <a:off x="7938992" y="2719418"/>
            <a:ext cx="1322476" cy="1580022"/>
            <a:chOff x="7826238" y="2821757"/>
            <a:chExt cx="1322476" cy="1580022"/>
          </a:xfrm>
          <a:effectLst>
            <a:glow rad="127000">
              <a:schemeClr val="bg1"/>
            </a:glow>
          </a:effectLst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DED68B2E-4EC3-B240-14CA-79DE81B2F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backgroundMark x1="38965" y1="70117" x2="38965" y2="70117"/>
                          <a14:backgroundMark x1="73828" y1="71680" x2="73828" y2="716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53" t="17316" r="20510" b="22326"/>
            <a:stretch>
              <a:fillRect/>
            </a:stretch>
          </p:blipFill>
          <p:spPr>
            <a:xfrm flipH="1">
              <a:off x="7826238" y="2821757"/>
              <a:ext cx="1322476" cy="1197848"/>
            </a:xfrm>
            <a:prstGeom prst="rect">
              <a:avLst/>
            </a:prstGeom>
          </p:spPr>
        </p:pic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3B84B71C-00B5-2204-5C94-4BCF5C27C9D1}"/>
                </a:ext>
              </a:extLst>
            </p:cNvPr>
            <p:cNvSpPr/>
            <p:nvPr/>
          </p:nvSpPr>
          <p:spPr>
            <a:xfrm>
              <a:off x="7929018" y="4019605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ПЕ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22E5133-E7B0-5CB9-A557-8E79DFB3146A}"/>
              </a:ext>
            </a:extLst>
          </p:cNvPr>
          <p:cNvGrpSpPr/>
          <p:nvPr/>
        </p:nvGrpSpPr>
        <p:grpSpPr>
          <a:xfrm>
            <a:off x="5172194" y="4379108"/>
            <a:ext cx="1428843" cy="1730141"/>
            <a:chOff x="5096259" y="2761421"/>
            <a:chExt cx="1428843" cy="1730141"/>
          </a:xfrm>
          <a:effectLst>
            <a:glow rad="127000">
              <a:schemeClr val="bg1"/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D2B143A-0AD7-770A-95D4-320C2D4FB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>
                          <a14:foregroundMark x1="30176" y1="44141" x2="60059" y2="65723"/>
                          <a14:foregroundMark x1="60059" y1="65723" x2="65430" y2="66797"/>
                          <a14:foregroundMark x1="20020" y1="63770" x2="62207" y2="63281"/>
                          <a14:foregroundMark x1="62207" y1="63281" x2="65918" y2="63281"/>
                          <a14:foregroundMark x1="73438" y1="62695" x2="55859" y2="73340"/>
                          <a14:foregroundMark x1="23633" y1="60742" x2="20605" y2="70801"/>
                          <a14:foregroundMark x1="27148" y1="55664" x2="31152" y2="76855"/>
                          <a14:foregroundMark x1="30176" y1="56738" x2="23047" y2="73828"/>
                          <a14:foregroundMark x1="69922" y1="59180" x2="55273" y2="78809"/>
                          <a14:foregroundMark x1="39746" y1="46582" x2="64844" y2="48633"/>
                          <a14:foregroundMark x1="41699" y1="63770" x2="57324" y2="71289"/>
                          <a14:foregroundMark x1="64355" y1="60254" x2="74902" y2="70313"/>
                          <a14:foregroundMark x1="52832" y1="74316" x2="78516" y2="68750"/>
                          <a14:foregroundMark x1="71387" y1="58203" x2="52246" y2="67773"/>
                          <a14:foregroundMark x1="76953" y1="71777" x2="48242" y2="79395"/>
                          <a14:foregroundMark x1="18066" y1="61719" x2="30664" y2="76855"/>
                          <a14:foregroundMark x1="32129" y1="53125" x2="19043" y2="67773"/>
                          <a14:foregroundMark x1="29102" y1="54688" x2="24121" y2="62207"/>
                          <a14:foregroundMark x1="36719" y1="60254" x2="48730" y2="65723"/>
                          <a14:foregroundMark x1="67871" y1="53125" x2="58789" y2="68750"/>
                          <a14:foregroundMark x1="73438" y1="59180" x2="71387" y2="75879"/>
                          <a14:foregroundMark x1="76465" y1="61719" x2="74902" y2="73340"/>
                          <a14:foregroundMark x1="27148" y1="53711" x2="30176" y2="75293"/>
                          <a14:foregroundMark x1="28125" y1="52637" x2="21094" y2="70313"/>
                          <a14:foregroundMark x1="22070" y1="51172" x2="22559" y2="66797"/>
                          <a14:foregroundMark x1="18555" y1="57227" x2="21094" y2="69824"/>
                          <a14:foregroundMark x1="29590" y1="55176" x2="33691" y2="67285"/>
                          <a14:foregroundMark x1="47754" y1="50195" x2="52832" y2="65234"/>
                          <a14:foregroundMark x1="57324" y1="55664" x2="62891" y2="71289"/>
                          <a14:foregroundMark x1="53809" y1="45117" x2="52246" y2="62207"/>
                          <a14:foregroundMark x1="34668" y1="45117" x2="35645" y2="62695"/>
                          <a14:foregroundMark x1="27637" y1="45605" x2="31641" y2="67773"/>
                          <a14:foregroundMark x1="33594" y1="39258" x2="33887" y2="45898"/>
                          <a14:foregroundMark x1="42285" y1="30859" x2="36621" y2="42969"/>
                          <a14:foregroundMark x1="29395" y1="44824" x2="22949" y2="58594"/>
                          <a14:foregroundMark x1="25781" y1="51855" x2="24023" y2="67969"/>
                          <a14:foregroundMark x1="51172" y1="76074" x2="57520" y2="78613"/>
                          <a14:foregroundMark x1="54980" y1="76172" x2="79883" y2="72852"/>
                          <a14:foregroundMark x1="76563" y1="67188" x2="64355" y2="69141"/>
                          <a14:foregroundMark x1="37402" y1="40430" x2="58887" y2="21680"/>
                          <a14:foregroundMark x1="58887" y1="21680" x2="59570" y2="21973"/>
                          <a14:foregroundMark x1="58984" y1="22266" x2="72656" y2="26172"/>
                          <a14:foregroundMark x1="72949" y1="26660" x2="80469" y2="36133"/>
                          <a14:foregroundMark x1="80664" y1="34180" x2="82617" y2="48438"/>
                          <a14:foregroundMark x1="83008" y1="40430" x2="82617" y2="53223"/>
                          <a14:foregroundMark x1="81836" y1="38770" x2="82129" y2="52051"/>
                          <a14:foregroundMark x1="83203" y1="42871" x2="82910" y2="54102"/>
                          <a14:foregroundMark x1="81543" y1="54980" x2="73730" y2="64453"/>
                          <a14:foregroundMark x1="66504" y1="56543" x2="76563" y2="57910"/>
                          <a14:foregroundMark x1="83496" y1="49023" x2="74414" y2="62988"/>
                          <a14:foregroundMark x1="31934" y1="43750" x2="33203" y2="47852"/>
                          <a14:foregroundMark x1="18457" y1="69629" x2="25684" y2="72461"/>
                          <a14:foregroundMark x1="31250" y1="65820" x2="28516" y2="74414"/>
                          <a14:foregroundMark x1="34473" y1="66699" x2="47266" y2="68555"/>
                          <a14:foregroundMark x1="39453" y1="32227" x2="41602" y2="27539"/>
                          <a14:foregroundMark x1="41113" y1="30664" x2="37109" y2="42871"/>
                          <a14:foregroundMark x1="46484" y1="22852" x2="43359" y2="33691"/>
                          <a14:foregroundMark x1="51758" y1="20215" x2="51953" y2="25684"/>
                          <a14:foregroundMark x1="54590" y1="23145" x2="55273" y2="25391"/>
                          <a14:foregroundMark x1="61230" y1="22070" x2="61816" y2="26953"/>
                          <a14:foregroundMark x1="66016" y1="23340" x2="67578" y2="27344"/>
                          <a14:foregroundMark x1="72949" y1="26660" x2="73535" y2="30078"/>
                          <a14:foregroundMark x1="77637" y1="29883" x2="77637" y2="32813"/>
                          <a14:foregroundMark x1="79980" y1="33203" x2="79980" y2="35938"/>
                          <a14:foregroundMark x1="81641" y1="36719" x2="82129" y2="38770"/>
                          <a14:foregroundMark x1="76074" y1="25879" x2="76855" y2="34180"/>
                          <a14:foregroundMark x1="72461" y1="25586" x2="80957" y2="33398"/>
                          <a14:foregroundMark x1="69238" y1="23730" x2="83301" y2="33984"/>
                          <a14:foregroundMark x1="69824" y1="26172" x2="83301" y2="35352"/>
                          <a14:foregroundMark x1="44434" y1="28613" x2="52539" y2="21387"/>
                          <a14:foregroundMark x1="48730" y1="39355" x2="62598" y2="50195"/>
                          <a14:foregroundMark x1="57813" y1="46777" x2="60059" y2="59961"/>
                          <a14:foregroundMark x1="60645" y1="47168" x2="60840" y2="57910"/>
                          <a14:foregroundMark x1="55273" y1="22852" x2="73145" y2="23145"/>
                          <a14:foregroundMark x1="50684" y1="23633" x2="68164" y2="21973"/>
                          <a14:foregroundMark x1="30176" y1="69434" x2="22168" y2="78027"/>
                          <a14:foregroundMark x1="16602" y1="69434" x2="29395" y2="72852"/>
                          <a14:foregroundMark x1="19531" y1="67285" x2="26660" y2="74414"/>
                          <a14:foregroundMark x1="19629" y1="70020" x2="25195" y2="75000"/>
                          <a14:foregroundMark x1="24609" y1="69141" x2="27930" y2="75781"/>
                          <a14:foregroundMark x1="29395" y1="65527" x2="30762" y2="71387"/>
                          <a14:foregroundMark x1="36035" y1="67676" x2="36426" y2="70801"/>
                          <a14:foregroundMark x1="42480" y1="67676" x2="43652" y2="72461"/>
                          <a14:foregroundMark x1="45801" y1="68848" x2="42480" y2="72168"/>
                          <a14:foregroundMark x1="30273" y1="67969" x2="40820" y2="70801"/>
                          <a14:foregroundMark x1="21777" y1="72852" x2="56348" y2="72754"/>
                          <a14:foregroundMark x1="56348" y1="72754" x2="78027" y2="75098"/>
                          <a14:foregroundMark x1="73535" y1="74512" x2="67676" y2="78711"/>
                          <a14:foregroundMark x1="75781" y1="72559" x2="79297" y2="73926"/>
                          <a14:foregroundMark x1="67285" y1="74414" x2="53418" y2="77539"/>
                          <a14:foregroundMark x1="39355" y1="40039" x2="29883" y2="42871"/>
                          <a14:foregroundMark x1="37402" y1="38477" x2="31348" y2="44531"/>
                          <a14:foregroundMark x1="40527" y1="71582" x2="49707" y2="71387"/>
                          <a14:foregroundMark x1="53027" y1="75781" x2="51758" y2="79004"/>
                          <a14:foregroundMark x1="51660" y1="75293" x2="51660" y2="78906"/>
                          <a14:foregroundMark x1="51660" y1="76172" x2="51660" y2="78320"/>
                          <a14:foregroundMark x1="50098" y1="78027" x2="65332" y2="77832"/>
                          <a14:foregroundMark x1="49805" y1="76465" x2="66699" y2="75488"/>
                          <a14:foregroundMark x1="48438" y1="76758" x2="74805" y2="75000"/>
                          <a14:foregroundMark x1="45020" y1="78125" x2="79395" y2="75488"/>
                          <a14:backgroundMark x1="43262" y1="84863" x2="46777" y2="84863"/>
                          <a14:backgroundMark x1="68945" y1="85352" x2="27637" y2="8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03" t="13181" r="1282" b="17560"/>
            <a:stretch>
              <a:fillRect/>
            </a:stretch>
          </p:blipFill>
          <p:spPr>
            <a:xfrm>
              <a:off x="5096259" y="2761421"/>
              <a:ext cx="1428843" cy="1197849"/>
            </a:xfrm>
            <a:prstGeom prst="rect">
              <a:avLst/>
            </a:prstGeom>
          </p:spPr>
        </p:pic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E97FD938-C712-AFE0-786F-348E74FDC50B}"/>
                </a:ext>
              </a:extLst>
            </p:cNvPr>
            <p:cNvSpPr/>
            <p:nvPr/>
          </p:nvSpPr>
          <p:spPr>
            <a:xfrm>
              <a:off x="5194300" y="4109388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ПІ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DBA71492-C9C6-866A-16E5-9F4BCE12D244}"/>
              </a:ext>
            </a:extLst>
          </p:cNvPr>
          <p:cNvGrpSpPr/>
          <p:nvPr/>
        </p:nvGrpSpPr>
        <p:grpSpPr>
          <a:xfrm>
            <a:off x="6595848" y="1772338"/>
            <a:ext cx="1501783" cy="1698418"/>
            <a:chOff x="6418249" y="1200507"/>
            <a:chExt cx="1501783" cy="1698418"/>
          </a:xfrm>
          <a:effectLst>
            <a:glow rad="127000">
              <a:schemeClr val="bg1"/>
            </a:glow>
          </a:effectLst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D92690C-A291-F308-7139-12D77B9AB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23" t="11516" r="10978" b="24153"/>
            <a:stretch>
              <a:fillRect/>
            </a:stretch>
          </p:blipFill>
          <p:spPr>
            <a:xfrm>
              <a:off x="6418249" y="1200507"/>
              <a:ext cx="1501783" cy="1316243"/>
            </a:xfrm>
            <a:prstGeom prst="rect">
              <a:avLst/>
            </a:prstGeom>
          </p:spPr>
        </p:pic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FB515FEA-2432-1406-57F8-7A4539E9B009}"/>
                </a:ext>
              </a:extLst>
            </p:cNvPr>
            <p:cNvSpPr/>
            <p:nvPr/>
          </p:nvSpPr>
          <p:spPr>
            <a:xfrm>
              <a:off x="6644580" y="2516751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ПУ</a:t>
              </a: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CE4272-5991-C43F-0C26-6794E1F0BC6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" b="628"/>
          <a:stretch/>
        </p:blipFill>
        <p:spPr>
          <a:xfrm>
            <a:off x="-3100546" y="867845"/>
            <a:ext cx="2128662" cy="210194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3E825A5-8C12-BBB7-5E5E-74F4FF34793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r="17216"/>
          <a:stretch/>
        </p:blipFill>
        <p:spPr>
          <a:xfrm>
            <a:off x="-2659662" y="3556559"/>
            <a:ext cx="1548381" cy="236149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A20D014C-393D-FEB3-64BA-4652DB77ED4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r="5594"/>
          <a:stretch/>
        </p:blipFill>
        <p:spPr>
          <a:xfrm>
            <a:off x="-2822570" y="6213384"/>
            <a:ext cx="2152707" cy="242388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8B84D52-6211-0D8E-F71C-85441EF9791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2" b="13252"/>
          <a:stretch/>
        </p:blipFill>
        <p:spPr>
          <a:xfrm>
            <a:off x="3196614" y="7535611"/>
            <a:ext cx="2409115" cy="177062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4109B35-B155-5C3C-0F5C-458CABD993C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r="2530"/>
          <a:stretch>
            <a:fillRect/>
          </a:stretch>
        </p:blipFill>
        <p:spPr>
          <a:xfrm>
            <a:off x="6494408" y="7117229"/>
            <a:ext cx="2344792" cy="25938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0981C06-5C68-0A2F-46B7-EEF747BFE11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7359" y="7008118"/>
            <a:ext cx="1587463" cy="240911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5619BEF-8F02-29BA-5AB4-421A051AE0D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86" b="4003"/>
          <a:stretch>
            <a:fillRect/>
          </a:stretch>
        </p:blipFill>
        <p:spPr>
          <a:xfrm>
            <a:off x="13303281" y="6858000"/>
            <a:ext cx="2425174" cy="2271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A7FBAE6-29FF-7D0A-CE5B-942B2C116EC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89" b="-2481"/>
          <a:stretch>
            <a:fillRect/>
          </a:stretch>
        </p:blipFill>
        <p:spPr>
          <a:xfrm>
            <a:off x="13483532" y="4307606"/>
            <a:ext cx="1673431" cy="208555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46F656F-E9E1-2F0C-FC61-2D7C6D498E3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9" t="-1581" r="-2821"/>
          <a:stretch>
            <a:fillRect/>
          </a:stretch>
        </p:blipFill>
        <p:spPr>
          <a:xfrm>
            <a:off x="13303281" y="1541201"/>
            <a:ext cx="1642017" cy="166917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6A47D7CB-FFFC-AFF6-EAF1-5ED1DD26B60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" y="0"/>
            <a:ext cx="1004551" cy="100193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163B72B8-EB9E-8E45-675F-FEF7F039775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77" y="901013"/>
            <a:ext cx="2664476" cy="269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53347 0.0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0.52357 -0.3444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2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43 -0.745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8" y="-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0017 -0.8907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4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-0.2668 -0.8898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46" y="-4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-0.83034 -0.8284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23" y="-4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-0.81068 -0.42963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34" y="-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-0.79791 -0.0176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96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52357 -0.83194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85" y="-4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B76C6D3-4D16-4145-81B3-BAB76CE884F8}"/>
</file>

<file path=customXml/itemProps2.xml><?xml version="1.0" encoding="utf-8"?>
<ds:datastoreItem xmlns:ds="http://schemas.openxmlformats.org/officeDocument/2006/customXml" ds:itemID="{B99BBCCE-B196-444D-8F38-DD98D6C32A1F}"/>
</file>

<file path=customXml/itemProps3.xml><?xml version="1.0" encoding="utf-8"?>
<ds:datastoreItem xmlns:ds="http://schemas.openxmlformats.org/officeDocument/2006/customXml" ds:itemID="{FD31327C-42FB-455B-84C0-8A69AB8904AC}"/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9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2026-02-24T13:19:58Z</dcterms:created>
  <dcterms:modified xsi:type="dcterms:W3CDTF">2026-02-25T23:26:47Z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