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1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445207" y="867845"/>
            <a:ext cx="1969102" cy="2101943"/>
            <a:chOff x="524935" y="922936"/>
            <a:chExt cx="1969102" cy="21019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935" y="922936"/>
              <a:ext cx="1969102" cy="193254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335790" y="4548908"/>
            <a:ext cx="1493168" cy="1637297"/>
            <a:chOff x="2243379" y="2558455"/>
            <a:chExt cx="1493168" cy="163729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3379" y="2558455"/>
              <a:ext cx="1493168" cy="1517883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2515537" y="2877269"/>
            <a:ext cx="1444521" cy="1830598"/>
            <a:chOff x="3747690" y="1186439"/>
            <a:chExt cx="1444521" cy="183059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7690" y="1186439"/>
              <a:ext cx="1444521" cy="1456266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343531" y="3559061"/>
            <a:ext cx="1623391" cy="1892886"/>
            <a:chOff x="584666" y="3640667"/>
            <a:chExt cx="1623391" cy="1892886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666" y="3640667"/>
              <a:ext cx="1623391" cy="1623391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НЄ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6402092" y="4179493"/>
            <a:ext cx="1436605" cy="1766779"/>
            <a:chOff x="5027834" y="4416121"/>
            <a:chExt cx="1436605" cy="1766779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98" r="48851"/>
            <a:stretch>
              <a:fillRect/>
            </a:stretch>
          </p:blipFill>
          <p:spPr>
            <a:xfrm>
              <a:off x="5027834" y="4416121"/>
              <a:ext cx="1436605" cy="1468995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4717456" y="4449906"/>
            <a:ext cx="1328708" cy="1699580"/>
            <a:chOff x="3092137" y="4421571"/>
            <a:chExt cx="1328708" cy="1699580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98" t="45938"/>
            <a:stretch>
              <a:fillRect/>
            </a:stretch>
          </p:blipFill>
          <p:spPr>
            <a:xfrm>
              <a:off x="3092137" y="4421571"/>
              <a:ext cx="1328708" cy="1425200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НЮ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656879" y="2484962"/>
            <a:ext cx="1623391" cy="1814478"/>
            <a:chOff x="7544125" y="2587301"/>
            <a:chExt cx="1623391" cy="1814478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544125" y="2587301"/>
              <a:ext cx="1623391" cy="1623391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5334439" y="2551198"/>
            <a:ext cx="1667936" cy="1896531"/>
            <a:chOff x="4817752" y="2595031"/>
            <a:chExt cx="1667936" cy="189653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7752" y="2595031"/>
              <a:ext cx="1667936" cy="1667936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НІ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168407" y="809624"/>
            <a:ext cx="2046042" cy="2046042"/>
            <a:chOff x="5980127" y="866185"/>
            <a:chExt cx="2046042" cy="2046042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127" y="866185"/>
              <a:ext cx="2046042" cy="2046042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НУ</a:t>
              </a:r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7216"/>
          <a:stretch/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4" b="-8236"/>
          <a:stretch>
            <a:fillRect/>
          </a:stretch>
        </p:blipFill>
        <p:spPr>
          <a:xfrm>
            <a:off x="-2822570" y="6213384"/>
            <a:ext cx="2152707" cy="24238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5" y="7177395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5152"/>
          <a:stretch>
            <a:fillRect/>
          </a:stretch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" r="-6284"/>
          <a:stretch>
            <a:fillRect/>
          </a:stretch>
        </p:blipFill>
        <p:spPr>
          <a:xfrm>
            <a:off x="6217986" y="7665037"/>
            <a:ext cx="2228618" cy="18309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533" y="7008118"/>
            <a:ext cx="2409115" cy="240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21822"/>
          <a:stretch>
            <a:fillRect/>
          </a:stretch>
        </p:blipFill>
        <p:spPr>
          <a:xfrm>
            <a:off x="13140813" y="7256879"/>
            <a:ext cx="2587642" cy="16658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46" b="-3063"/>
          <a:stretch>
            <a:fillRect/>
          </a:stretch>
        </p:blipFill>
        <p:spPr>
          <a:xfrm>
            <a:off x="13040177" y="4341851"/>
            <a:ext cx="2038591" cy="22201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0198" r="17678" b="16573"/>
          <a:stretch>
            <a:fillRect/>
          </a:stretch>
        </p:blipFill>
        <p:spPr>
          <a:xfrm>
            <a:off x="12897170" y="1038758"/>
            <a:ext cx="1967640" cy="23293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4" y="945250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3841 -0.3539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4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2761 -0.7567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864 -0.8585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-4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2435 -0.896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21875 -0.9400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4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79648 -0.8666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31" y="-4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76902 -0.4437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51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75156 0.0106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78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49258 -0.8567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-4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D8890CE-9CDA-4839-B3D0-FF0DC7839226}"/>
</file>

<file path=customXml/itemProps2.xml><?xml version="1.0" encoding="utf-8"?>
<ds:datastoreItem xmlns:ds="http://schemas.openxmlformats.org/officeDocument/2006/customXml" ds:itemID="{4FB3CD64-E171-479C-B0A5-B3B6CD004972}"/>
</file>

<file path=customXml/itemProps3.xml><?xml version="1.0" encoding="utf-8"?>
<ds:datastoreItem xmlns:ds="http://schemas.openxmlformats.org/officeDocument/2006/customXml" ds:itemID="{F9B5167F-130C-4DAC-A547-8B39728FD348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2026-02-24T13:19:58Z</dcterms:created>
  <dcterms:modified xsi:type="dcterms:W3CDTF">2026-02-25T23:23:16Z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