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758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445207" y="836187"/>
            <a:ext cx="1969102" cy="2133601"/>
            <a:chOff x="524935" y="891278"/>
            <a:chExt cx="1969102" cy="213360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5" y="891278"/>
              <a:ext cx="1969102" cy="199585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202371" y="2213413"/>
            <a:ext cx="1257902" cy="1578448"/>
            <a:chOff x="2330824" y="2617304"/>
            <a:chExt cx="1257902" cy="1578448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824" y="2617304"/>
              <a:ext cx="1257902" cy="1257902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3565241" y="1038758"/>
            <a:ext cx="1456266" cy="1830598"/>
            <a:chOff x="3741818" y="1186439"/>
            <a:chExt cx="1456266" cy="183059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818" y="1186439"/>
              <a:ext cx="1456266" cy="1456266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КО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6021249" y="4060012"/>
            <a:ext cx="1667938" cy="1797325"/>
            <a:chOff x="5016521" y="4385575"/>
            <a:chExt cx="1667938" cy="1797325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521" y="4385575"/>
              <a:ext cx="1667938" cy="1667938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1004458" y="4140661"/>
            <a:ext cx="1667937" cy="1752420"/>
            <a:chOff x="2780215" y="4368731"/>
            <a:chExt cx="1667937" cy="1752420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215" y="4368731"/>
              <a:ext cx="1667937" cy="1667937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КЮ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656879" y="2484962"/>
            <a:ext cx="1623391" cy="1814478"/>
            <a:chOff x="7544125" y="2587301"/>
            <a:chExt cx="1623391" cy="1814478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125" y="2587301"/>
              <a:ext cx="1623391" cy="1623391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4764898" y="1963849"/>
            <a:ext cx="1667936" cy="1896531"/>
            <a:chOff x="4817752" y="2595031"/>
            <a:chExt cx="1667936" cy="189653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752" y="2595031"/>
              <a:ext cx="1667936" cy="1667936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КІ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168407" y="809624"/>
            <a:ext cx="2046042" cy="2046042"/>
            <a:chOff x="5980127" y="866185"/>
            <a:chExt cx="2046042" cy="2046042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127" y="866185"/>
              <a:ext cx="2046042" cy="2046042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557486" y="2471090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1929" y="450914"/>
            <a:ext cx="2917165" cy="29171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r="18363"/>
          <a:stretch>
            <a:fillRect/>
          </a:stretch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5" y="7177395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5891" y="7262168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9" b="18126"/>
          <a:stretch>
            <a:fillRect/>
          </a:stretch>
        </p:blipFill>
        <p:spPr>
          <a:xfrm>
            <a:off x="6132674" y="7196656"/>
            <a:ext cx="2980280" cy="20505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15350" r="15350" b="19525"/>
          <a:stretch>
            <a:fillRect/>
          </a:stretch>
        </p:blipFill>
        <p:spPr>
          <a:xfrm>
            <a:off x="13140813" y="6970055"/>
            <a:ext cx="2587642" cy="24471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23972" r="12954" b="16532"/>
          <a:stretch>
            <a:fillRect/>
          </a:stretch>
        </p:blipFill>
        <p:spPr>
          <a:xfrm>
            <a:off x="12897170" y="4299440"/>
            <a:ext cx="2618568" cy="2160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980" y="891278"/>
            <a:ext cx="2740507" cy="27405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50" y="3439544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525 0.427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1654 0.0328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2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4635 -0.495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1094 -0.5208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5664 -0.4905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82643 -0.4770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8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80768 -0.0502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91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77279 0.36273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52869B-2EAF-4C34-AA49-00B20EB69693}"/>
</file>

<file path=customXml/itemProps2.xml><?xml version="1.0" encoding="utf-8"?>
<ds:datastoreItem xmlns:ds="http://schemas.openxmlformats.org/officeDocument/2006/customXml" ds:itemID="{50DAF370-3EE2-4393-8823-85A09DF95570}"/>
</file>

<file path=customXml/itemProps3.xml><?xml version="1.0" encoding="utf-8"?>
<ds:datastoreItem xmlns:ds="http://schemas.openxmlformats.org/officeDocument/2006/customXml" ds:itemID="{5D976E18-DE91-44BF-811E-FE5CAC14C44D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2026-02-24T13:19:58Z</dcterms:created>
  <dcterms:modified xsi:type="dcterms:W3CDTF">2026-02-25T23:16:08Z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