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EF893-BECE-B301-1D9E-92AFC3AED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8FC576-30B1-7577-4BE9-2D0C47BD4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8D1777-747B-EFB8-500F-FE48F9D52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6742-A20F-40C2-94AF-80DFE41E186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678874-CAF0-66AA-D6BE-BA1E5849A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C09049-94AB-CAFA-D86E-7B1609E2F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8E0-E9AF-405B-88B3-37F83BE15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09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D260D-0A69-6731-478E-F05F45790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F7DBDC-F6F0-03E4-67B4-922D84955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44C1F2-ABEB-18C8-16C8-53934E9CE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6742-A20F-40C2-94AF-80DFE41E186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919E9D-8FDD-E1A7-F76E-A6E11657D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1970BA-DCD4-F86E-2D33-6179172F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8E0-E9AF-405B-88B3-37F83BE15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63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BEE1D7-E61E-FE15-BDB3-A25F3EB71A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B4C0A9-9943-E1B7-ADCE-5470EFD4A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548C45-3B93-374A-7FC9-464ECD93B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6742-A20F-40C2-94AF-80DFE41E186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D9A1C3-787E-A427-7816-C409FDFF7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EAEBBF-EAEA-1657-D675-CF006184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8E0-E9AF-405B-88B3-37F83BE15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06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E17F9-CAD7-A7EC-E3A1-630306E30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19D38-7D43-127F-6C73-31E987A0D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CAEBF1-2652-F4B9-10D6-1FDB12D80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6742-A20F-40C2-94AF-80DFE41E186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EC65C1-CAAA-3099-89F6-D30E9EBF5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165D42-0BBF-1984-542D-A336571E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8E0-E9AF-405B-88B3-37F83BE15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733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E7518-E826-A53A-484F-8EA12CA1D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898A64-F821-2146-7F62-8524C0A68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0E9618-94C7-6F12-C776-2458B6DC4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6742-A20F-40C2-94AF-80DFE41E186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0F484C-F73B-9CB4-CE35-601365109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E75CE6-3A84-6233-3263-0DF60A9D6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8E0-E9AF-405B-88B3-37F83BE15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15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D9C44A-D42C-4C38-7DC4-7D44AE322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7F784E-4674-3D76-016E-222AA2C0A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004EC6-FF7E-072D-BC83-EAFB939EF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60457-8693-16A7-EC77-8EC2DC5DA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6742-A20F-40C2-94AF-80DFE41E186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B9D376-B9E1-C8D7-8D7F-C5E552F94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AEF241-6395-E469-6E42-A6B8066CD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8E0-E9AF-405B-88B3-37F83BE15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11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0B82E-B28A-5584-A3A2-6C9D97553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E3C4D5-7B6C-FBE2-F446-13E58B08C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BFDDEB-6626-CCD0-3BDB-69DB0C867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B558FD-A3D6-D4BD-812E-765DAAFDB8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17D88FB-228D-7122-C810-1269934A0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53D379-0F79-682D-59D7-733AAAD48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6742-A20F-40C2-94AF-80DFE41E186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73C6E1-141E-26CB-FE92-9DFB7416D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616BD0-E508-0AFB-5846-C8CD43B1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8E0-E9AF-405B-88B3-37F83BE15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21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46ECE-D2F1-9063-CAAB-C0B461B91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31C749-08CC-EB56-3B97-EFB37968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6742-A20F-40C2-94AF-80DFE41E186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ACC7F0-9B5C-3F17-8BD2-A4C7DDCC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4899B4-CD39-A76D-E91C-998C41D2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8E0-E9AF-405B-88B3-37F83BE15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85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79DC6-B3C1-F9E5-F2C6-50CA0E29A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6742-A20F-40C2-94AF-80DFE41E186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E882D-75EC-86BD-BDA5-6A881A762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6D7046-F162-B95C-1822-511192ABF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8E0-E9AF-405B-88B3-37F83BE15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46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9E873-6036-E737-23EC-20F83DD9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0FA675-602F-7EB0-A017-9A434BE9A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3C14D5-CA1A-605F-6ECA-915E5BB40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A83FD3-EA85-3ABC-DD8C-21C8B119A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6742-A20F-40C2-94AF-80DFE41E186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D66430-C892-7F44-7178-8D1DC442B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6E8477-F22B-6B1F-1398-A327E793E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8E0-E9AF-405B-88B3-37F83BE15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60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DC880-5243-E454-7654-9848EA7B1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0AD7320-1F6D-F2B2-31DE-DBEB0CC327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C83FED-B854-953C-E097-541D92005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ED2672-3751-6CFD-BCC1-B716E6CE7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6742-A20F-40C2-94AF-80DFE41E186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2DDC99-B905-ACBF-52A0-3C69891D2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102BED-7004-C966-CBF4-38B4CC40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8E0-E9AF-405B-88B3-37F83BE15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85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6A339-5A4D-1AA7-7EA0-B7519F765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B8E95F-3259-A0EE-083F-EDEBDD2B4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EF762D-FDB0-82F8-035C-6AA13222F5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6742-A20F-40C2-94AF-80DFE41E1860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78DEB7-1D5A-BFA3-48CC-F84E23273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B3CB2-3A67-89AA-58F1-7ABBF9780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5C8E0-E9AF-405B-88B3-37F83BE15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68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EFB38CE-DBE5-2D09-5FD3-A216F7D01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554" y="0"/>
            <a:ext cx="12267922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60356A6-1010-4327-B1A1-ECF1922D7CB7}"/>
              </a:ext>
            </a:extLst>
          </p:cNvPr>
          <p:cNvSpPr/>
          <p:nvPr/>
        </p:nvSpPr>
        <p:spPr>
          <a:xfrm>
            <a:off x="874642" y="202694"/>
            <a:ext cx="7786485" cy="6546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876C4922-1EC3-5445-53EC-1B1C19F209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25835" r="16890" b="21340"/>
          <a:stretch/>
        </p:blipFill>
        <p:spPr>
          <a:xfrm>
            <a:off x="1176939" y="3521308"/>
            <a:ext cx="3418650" cy="272990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BBA58EC-AA0C-0DFF-7C07-DB3D2EEEF7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68" t="24298" r="14722" b="23494"/>
          <a:stretch/>
        </p:blipFill>
        <p:spPr>
          <a:xfrm>
            <a:off x="4802469" y="3475835"/>
            <a:ext cx="3788349" cy="289962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327EA72-819D-B8EE-9306-91BA1A4C7D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16" y="3639989"/>
            <a:ext cx="2735475" cy="2735475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3315122" y="1069048"/>
            <a:ext cx="2240285" cy="2099184"/>
            <a:chOff x="-2954385" y="5817126"/>
            <a:chExt cx="1910052" cy="1800000"/>
          </a:xfrm>
        </p:grpSpPr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2203624" y="6521055"/>
              <a:ext cx="235295" cy="23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Рисунок 24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2954385" y="5817126"/>
              <a:ext cx="1910052" cy="180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Группа 7"/>
          <p:cNvGrpSpPr/>
          <p:nvPr/>
        </p:nvGrpSpPr>
        <p:grpSpPr>
          <a:xfrm>
            <a:off x="3868652" y="914501"/>
            <a:ext cx="1370906" cy="2075694"/>
            <a:chOff x="-4560178" y="2354285"/>
            <a:chExt cx="1145396" cy="1387098"/>
          </a:xfrm>
        </p:grpSpPr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4148450" y="2749016"/>
              <a:ext cx="234645" cy="234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Рисунок 29"/>
            <p:cNvPicPr/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29" t="12453" r="15338" b="10486"/>
            <a:stretch/>
          </p:blipFill>
          <p:spPr bwMode="auto">
            <a:xfrm>
              <a:off x="-4560178" y="2354285"/>
              <a:ext cx="1145396" cy="13870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Группа 8"/>
          <p:cNvGrpSpPr/>
          <p:nvPr/>
        </p:nvGrpSpPr>
        <p:grpSpPr>
          <a:xfrm>
            <a:off x="3268876" y="1058467"/>
            <a:ext cx="2310164" cy="1898374"/>
            <a:chOff x="-525757" y="-1583409"/>
            <a:chExt cx="2310164" cy="1898374"/>
          </a:xfrm>
        </p:grpSpPr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64880" y="-97844"/>
              <a:ext cx="80125" cy="8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/>
            <p:cNvPicPr/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6" t="20713" r="6816" b="16426"/>
            <a:stretch/>
          </p:blipFill>
          <p:spPr bwMode="auto">
            <a:xfrm>
              <a:off x="-525757" y="-1583409"/>
              <a:ext cx="2310164" cy="1898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Группа 34"/>
          <p:cNvGrpSpPr/>
          <p:nvPr/>
        </p:nvGrpSpPr>
        <p:grpSpPr>
          <a:xfrm>
            <a:off x="3622631" y="1008233"/>
            <a:ext cx="2132442" cy="2159999"/>
            <a:chOff x="408263" y="-1933867"/>
            <a:chExt cx="1800000" cy="1800000"/>
          </a:xfrm>
        </p:grpSpPr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63451" y="-1414058"/>
              <a:ext cx="105961" cy="105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Рисунок 27"/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08263" y="-1933867"/>
              <a:ext cx="1800000" cy="180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" name="Группа 35"/>
          <p:cNvGrpSpPr/>
          <p:nvPr/>
        </p:nvGrpSpPr>
        <p:grpSpPr>
          <a:xfrm>
            <a:off x="3546664" y="1172992"/>
            <a:ext cx="1646648" cy="1800000"/>
            <a:chOff x="6316888" y="-3141024"/>
            <a:chExt cx="1646648" cy="1800000"/>
          </a:xfrm>
        </p:grpSpPr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6675545" y="-2657113"/>
              <a:ext cx="145700" cy="145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Рисунок 25"/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316888" y="-3141024"/>
              <a:ext cx="1646648" cy="180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" name="Группа 36"/>
          <p:cNvGrpSpPr/>
          <p:nvPr/>
        </p:nvGrpSpPr>
        <p:grpSpPr>
          <a:xfrm>
            <a:off x="3598113" y="964608"/>
            <a:ext cx="2171517" cy="2076538"/>
            <a:chOff x="11441772" y="-3830991"/>
            <a:chExt cx="1980000" cy="1980000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1872828" flipV="1">
              <a:off x="12365702" y="-2859158"/>
              <a:ext cx="118044" cy="117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/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41772" y="-3830991"/>
              <a:ext cx="1980000" cy="198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" name="Группа 37"/>
          <p:cNvGrpSpPr/>
          <p:nvPr/>
        </p:nvGrpSpPr>
        <p:grpSpPr>
          <a:xfrm>
            <a:off x="3467228" y="992992"/>
            <a:ext cx="2160000" cy="2120727"/>
            <a:chOff x="14114430" y="-2409603"/>
            <a:chExt cx="2160000" cy="2120727"/>
          </a:xfrm>
        </p:grpSpPr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5147488" y="-2157507"/>
              <a:ext cx="148835" cy="148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/>
            <p:cNvPicPr/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114430" y="-2409603"/>
              <a:ext cx="2160000" cy="2120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3343958" y="900816"/>
            <a:ext cx="2160000" cy="2160000"/>
            <a:chOff x="17576993" y="-2058407"/>
            <a:chExt cx="2160000" cy="2160000"/>
          </a:xfrm>
        </p:grpSpPr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8627432" y="-1411194"/>
              <a:ext cx="145510" cy="145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8"/>
            <p:cNvPicPr/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76993" y="-2058407"/>
              <a:ext cx="216000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Группа 39"/>
          <p:cNvGrpSpPr/>
          <p:nvPr/>
        </p:nvGrpSpPr>
        <p:grpSpPr>
          <a:xfrm>
            <a:off x="3436003" y="1110180"/>
            <a:ext cx="1951337" cy="1951337"/>
            <a:chOff x="12242883" y="229081"/>
            <a:chExt cx="1910804" cy="1951337"/>
          </a:xfrm>
        </p:grpSpPr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13173260" y="1258534"/>
              <a:ext cx="136718" cy="136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/>
            <p:cNvPicPr/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242883" y="229081"/>
              <a:ext cx="1910804" cy="19513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" name="Группа 40"/>
          <p:cNvGrpSpPr/>
          <p:nvPr/>
        </p:nvGrpSpPr>
        <p:grpSpPr>
          <a:xfrm>
            <a:off x="3343958" y="992992"/>
            <a:ext cx="2160000" cy="2160000"/>
            <a:chOff x="-4850706" y="4135294"/>
            <a:chExt cx="2055500" cy="2056411"/>
          </a:xfrm>
        </p:grpSpPr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4070753" y="4853867"/>
              <a:ext cx="184939" cy="185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6"/>
            <p:cNvPicPr/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4850706" y="4135294"/>
              <a:ext cx="2055500" cy="2056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40B85EC7-910E-4C98-B241-DD6AC88112D3}"/>
              </a:ext>
            </a:extLst>
          </p:cNvPr>
          <p:cNvGrpSpPr/>
          <p:nvPr/>
        </p:nvGrpSpPr>
        <p:grpSpPr>
          <a:xfrm>
            <a:off x="0" y="5969719"/>
            <a:ext cx="874985" cy="779256"/>
            <a:chOff x="110921" y="46441"/>
            <a:chExt cx="497213" cy="505365"/>
          </a:xfrm>
        </p:grpSpPr>
        <p:pic>
          <p:nvPicPr>
            <p:cNvPr id="50" name="Picture 40">
              <a:extLst>
                <a:ext uri="{FF2B5EF4-FFF2-40B4-BE49-F238E27FC236}">
                  <a16:creationId xmlns:a16="http://schemas.microsoft.com/office/drawing/2014/main" id="{E55493C9-6D5B-4221-9B09-E916391A6D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9B696E7-6921-4E2F-BA90-D943861E7ECD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Скругленный прямоугольник 52">
            <a:extLst>
              <a:ext uri="{FF2B5EF4-FFF2-40B4-BE49-F238E27FC236}">
                <a16:creationId xmlns:a16="http://schemas.microsoft.com/office/drawing/2014/main" id="{D15F98B7-73BB-4A1E-B8A9-424956298135}"/>
              </a:ext>
            </a:extLst>
          </p:cNvPr>
          <p:cNvSpPr/>
          <p:nvPr/>
        </p:nvSpPr>
        <p:spPr>
          <a:xfrm>
            <a:off x="2660749" y="1255816"/>
            <a:ext cx="3939990" cy="3386635"/>
          </a:xfrm>
          <a:prstGeom prst="roundRect">
            <a:avLst/>
          </a:prstGeom>
          <a:blipFill>
            <a:blip r:embed="rId2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658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0.2069 0.4969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24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20299 0.5208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3" y="260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-0.22774 0.501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3" y="250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2194 0.5039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64" y="25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22734 0.5122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67" y="256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3796 L -0.21862 0.5085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235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22018 0.5273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2636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-0.20625 0.5060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2530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21706 0.5208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46" y="260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0.2138 0.51274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256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0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30F9D79-4756-469E-9DC7-F0157FE6A4CA}"/>
</file>

<file path=customXml/itemProps2.xml><?xml version="1.0" encoding="utf-8"?>
<ds:datastoreItem xmlns:ds="http://schemas.openxmlformats.org/officeDocument/2006/customXml" ds:itemID="{98D50287-5C29-4894-B0A4-CEF507FF6ADE}"/>
</file>

<file path=customXml/itemProps3.xml><?xml version="1.0" encoding="utf-8"?>
<ds:datastoreItem xmlns:ds="http://schemas.openxmlformats.org/officeDocument/2006/customXml" ds:itemID="{5FC8B86A-852E-465B-A4D8-F22CA8696CB9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Lucky-Julia</dc:creator>
  <cp:lastModifiedBy>SpeechTerapist_Julia</cp:lastModifiedBy>
  <cp:revision>10</cp:revision>
  <dcterms:created xsi:type="dcterms:W3CDTF">2024-11-21T10:52:19Z</dcterms:created>
  <dcterms:modified xsi:type="dcterms:W3CDTF">2026-02-25T21:13:42Z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