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892314" y="732187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524314" y="70738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37360" y="673318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5071209" y="2212903"/>
            <a:ext cx="1063777" cy="1126132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568074" y="2180252"/>
            <a:ext cx="1128039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20897880">
            <a:off x="6755304" y="3924300"/>
            <a:ext cx="957643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953855" y="3818518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746340" y="5370588"/>
            <a:ext cx="1168465" cy="1196305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727854" y="5251832"/>
            <a:ext cx="1563692" cy="1290018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65754C-D589-4F92-8404-0C9ECA58DD3E}"/>
</file>

<file path=customXml/itemProps2.xml><?xml version="1.0" encoding="utf-8"?>
<ds:datastoreItem xmlns:ds="http://schemas.openxmlformats.org/officeDocument/2006/customXml" ds:itemID="{26316A4A-5B73-4DEB-AD6B-650F4CD6392C}"/>
</file>

<file path=customXml/itemProps3.xml><?xml version="1.0" encoding="utf-8"?>
<ds:datastoreItem xmlns:ds="http://schemas.openxmlformats.org/officeDocument/2006/customXml" ds:itemID="{E1411A40-67B7-47F2-897B-AFC6EA00F76B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9</cp:revision>
  <dcterms:created xsi:type="dcterms:W3CDTF">2026-02-18T18:01:02Z</dcterms:created>
  <dcterms:modified xsi:type="dcterms:W3CDTF">2026-02-25T18:30:18Z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