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1892314" y="732187"/>
            <a:ext cx="975560" cy="95342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524314" y="707382"/>
            <a:ext cx="1032710" cy="105440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537360" y="673318"/>
            <a:ext cx="1175588" cy="1054406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5023660" y="707382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>
            <a:off x="3365842" y="2149610"/>
            <a:ext cx="1220717" cy="1280852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914269" y="2214915"/>
            <a:ext cx="1220717" cy="1205837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6601622" y="2261969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1775736" y="2294620"/>
            <a:ext cx="1071338" cy="1044415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629871" y="3783123"/>
            <a:ext cx="1401405" cy="1195408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3308491" y="3776248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 rot="1621534">
            <a:off x="6755304" y="3924300"/>
            <a:ext cx="957643" cy="105423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4953855" y="3818518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889128" y="5370588"/>
            <a:ext cx="1168465" cy="1196305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3308491" y="5370588"/>
            <a:ext cx="1168465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537360" y="5314148"/>
            <a:ext cx="1323939" cy="1251847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4727854" y="5251832"/>
            <a:ext cx="1563692" cy="1290018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59054" y="537942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D80BBF2-A257-4931-A9DC-AF3DB7B61E9A}"/>
</file>

<file path=customXml/itemProps2.xml><?xml version="1.0" encoding="utf-8"?>
<ds:datastoreItem xmlns:ds="http://schemas.openxmlformats.org/officeDocument/2006/customXml" ds:itemID="{62F77B9B-F3CC-4CFA-90C6-613B2CD55779}"/>
</file>

<file path=customXml/itemProps3.xml><?xml version="1.0" encoding="utf-8"?>
<ds:datastoreItem xmlns:ds="http://schemas.openxmlformats.org/officeDocument/2006/customXml" ds:itemID="{14045CF7-72E0-422A-8B66-A3BE6C0333B9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7</cp:revision>
  <dcterms:created xsi:type="dcterms:W3CDTF">2026-02-18T18:01:02Z</dcterms:created>
  <dcterms:modified xsi:type="dcterms:W3CDTF">2026-02-25T18:01:43Z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