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93" d="100"/>
          <a:sy n="93" d="100"/>
        </p:scale>
        <p:origin x="21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3AA57B-49DA-B6D1-961A-08A2C6D35D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0071DC8-3974-9723-4096-0D2C485FF5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48832-D535-8708-4954-3E68590FF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9BA14-667A-471D-B3BA-A60C0A40B2CE}" type="datetimeFigureOut">
              <a:rPr lang="uk-UA" smtClean="0"/>
              <a:t>25.02.2026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4C7CCB-0265-C923-1D06-55149A978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CEA899-717F-2A62-EB68-00433562E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2532-7096-4725-85BC-FB52B1CDBFB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1325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3C2C2B-9910-DBBC-9F17-E9EC4AB42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0582F0-79AF-3F58-81DB-C5D9FD0A68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82D05F-615A-2E60-4046-0430305DB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9BA14-667A-471D-B3BA-A60C0A40B2CE}" type="datetimeFigureOut">
              <a:rPr lang="uk-UA" smtClean="0"/>
              <a:t>25.02.2026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B46472-EC50-0D4B-7ADF-BC9FBF436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ED3748-6865-39F2-735E-A95CAC996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2532-7096-4725-85BC-FB52B1CDBFB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2649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B2F5C17-F93E-ED9A-2106-774E0E5994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F589637-9C1F-EE27-85F6-CCD9272C37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E5841A-DA8C-9233-9DE7-39F3AB883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9BA14-667A-471D-B3BA-A60C0A40B2CE}" type="datetimeFigureOut">
              <a:rPr lang="uk-UA" smtClean="0"/>
              <a:t>25.02.2026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F66D47-9818-B4A0-0778-8179F8972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FFB512-4C10-FD60-A4CA-171BB5E99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2532-7096-4725-85BC-FB52B1CDBFB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2810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84A0C9-80EE-4C48-548A-808C6B885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D9955C-BDAD-6585-F4FD-E01E88CF8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7BE361-F7B8-7C73-096D-402EBDFD8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9BA14-667A-471D-B3BA-A60C0A40B2CE}" type="datetimeFigureOut">
              <a:rPr lang="uk-UA" smtClean="0"/>
              <a:t>25.02.2026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350308-D8B6-2319-C0A3-6AEAE6E98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61CDE1-C66F-FDDE-CFAA-2064E191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2532-7096-4725-85BC-FB52B1CDBFB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9858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C83400-4FC4-7566-5E82-814943A66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8BB5AD-24D0-DC25-744B-0F3194821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A1E211-25EE-B614-51DC-02677DE6E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9BA14-667A-471D-B3BA-A60C0A40B2CE}" type="datetimeFigureOut">
              <a:rPr lang="uk-UA" smtClean="0"/>
              <a:t>25.02.2026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5C5142-3B25-0618-D31B-79D2BF11F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EED5FA-8EB2-D606-ED1F-06C8C0F70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2532-7096-4725-85BC-FB52B1CDBFB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631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671B3F-1E69-9A0E-9D2C-D81065B78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367380-03A4-3247-7AEA-62A1473557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2BFA6CC-C0EB-AF98-5C2B-E2D77B01E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0FA72C-A41F-5C71-19CB-5AAAE2BB5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9BA14-667A-471D-B3BA-A60C0A40B2CE}" type="datetimeFigureOut">
              <a:rPr lang="uk-UA" smtClean="0"/>
              <a:t>25.02.2026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BD6D16-89F3-E734-D4B0-E399A206D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111207-AC8F-D8A8-BDE9-EA0AD1199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2532-7096-4725-85BC-FB52B1CDBFB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7731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47A367-567F-12B3-022F-D709B8212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8E4DB32-6E6B-4EE2-0BA8-F3A135D905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7475CE7-01C1-6954-10C6-ACEB6CEAD6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CFE86BA-8CE6-C30B-5C68-BB845CA42A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92AD159-563C-DE01-9D96-76FFB3D750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E261187-C8E9-B9EC-6EA0-42057C5DC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9BA14-667A-471D-B3BA-A60C0A40B2CE}" type="datetimeFigureOut">
              <a:rPr lang="uk-UA" smtClean="0"/>
              <a:t>25.02.2026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572F214-C710-A0B3-798B-6CCD2BBC5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D6C82-09C1-2F5B-C145-B0242A7E2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2532-7096-4725-85BC-FB52B1CDBFB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2919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1A3243-4815-8473-844C-19373A30A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8215D27-8609-3296-5B86-C8C01E533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9BA14-667A-471D-B3BA-A60C0A40B2CE}" type="datetimeFigureOut">
              <a:rPr lang="uk-UA" smtClean="0"/>
              <a:t>25.02.2026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8D918F0-2CD4-032B-22E6-7A9256D4D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1151F7E-C279-1C21-D017-3A9B0593D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2532-7096-4725-85BC-FB52B1CDBFB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5044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4EBE1FE-9D1B-661F-693A-4CCBE66C5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9BA14-667A-471D-B3BA-A60C0A40B2CE}" type="datetimeFigureOut">
              <a:rPr lang="uk-UA" smtClean="0"/>
              <a:t>25.02.2026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ECDE3EF-D73A-7FB7-D634-4BECFE85D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DE8A906-D188-0889-B099-4D51DCE0B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2532-7096-4725-85BC-FB52B1CDBFB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358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CED059-6D67-23CF-ED7A-DE7655B6D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EB09AD-7CCE-5F08-5CB8-8528AA7E5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63880C9-9AE8-1598-E4C7-8FD0394255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30CDB1-4C79-2DD8-A6F7-551741D3F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9BA14-667A-471D-B3BA-A60C0A40B2CE}" type="datetimeFigureOut">
              <a:rPr lang="uk-UA" smtClean="0"/>
              <a:t>25.02.2026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0C5878-299C-847E-4023-93ECFE2D4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B8A582-F487-FC6B-1CC4-0FD102DD7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2532-7096-4725-85BC-FB52B1CDBFB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1675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9F7CB9-83FD-8994-D4C0-5B83C920A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AE1FDF2-0E3B-17C0-E224-40B70E5FD7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A76E277-315A-E120-2055-225AFD6695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A2F7A5-E696-BDC0-AE00-30C6F0AD4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9BA14-667A-471D-B3BA-A60C0A40B2CE}" type="datetimeFigureOut">
              <a:rPr lang="uk-UA" smtClean="0"/>
              <a:t>25.02.2026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43B7242-13E2-E916-1F3D-27151AFB0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EC6167-43AE-3B64-EBA8-0D19323E5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2532-7096-4725-85BC-FB52B1CDBFB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1608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2E6D7-AB22-74D9-060A-3D3A53092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8B56B5-97EA-E3B3-D3AC-CB001C762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264E0F-B238-D137-152B-71244A0E8F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9BA14-667A-471D-B3BA-A60C0A40B2CE}" type="datetimeFigureOut">
              <a:rPr lang="uk-UA" smtClean="0"/>
              <a:t>25.02.2026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0BB3C5-6E59-9495-0BB8-12A7BE7401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9283B2-ADE2-BE16-2DC6-5D94EC55DA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92532-7096-4725-85BC-FB52B1CDBFB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8848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2FCCFD0-A0DB-3020-3724-DA507CAFE7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557"/>
            <a:ext cx="12192000" cy="7035113"/>
          </a:xfrm>
          <a:prstGeom prst="rect">
            <a:avLst/>
          </a:prstGeom>
        </p:spPr>
      </p:pic>
      <p:sp>
        <p:nvSpPr>
          <p:cNvPr id="6" name="Прямоугольник: скругленные углы 6">
            <a:extLst>
              <a:ext uri="{FF2B5EF4-FFF2-40B4-BE49-F238E27FC236}">
                <a16:creationId xmlns:a16="http://schemas.microsoft.com/office/drawing/2014/main" id="{5A8EFA8C-7EB7-1E69-89DA-AFC52CEB5230}"/>
              </a:ext>
            </a:extLst>
          </p:cNvPr>
          <p:cNvSpPr/>
          <p:nvPr/>
        </p:nvSpPr>
        <p:spPr>
          <a:xfrm>
            <a:off x="512618" y="996778"/>
            <a:ext cx="8540766" cy="5478423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6F28EC1A-98C7-FA0D-38B1-F8ACBB3BF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537" y="816517"/>
            <a:ext cx="8446031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uk-UA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озумний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д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акон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uk-UA" altLang="uk-UA" sz="2800" dirty="0">
                <a:latin typeface="Arial" panose="020B0604020202020204" pitchFamily="34" charset="0"/>
              </a:rPr>
              <a:t>Д  </a:t>
            </a:r>
            <a:r>
              <a:rPr lang="uk-UA" altLang="uk-UA" sz="2800" dirty="0" err="1">
                <a:latin typeface="Arial" panose="020B0604020202020204" pitchFamily="34" charset="0"/>
              </a:rPr>
              <a:t>ако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п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окидався на к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аю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к </a:t>
            </a:r>
            <a:r>
              <a:rPr lang="uk-UA" altLang="uk-UA" sz="2800" b="1" dirty="0">
                <a:latin typeface="Arial" panose="020B0604020202020204" pitchFamily="34" charset="0"/>
              </a:rPr>
              <a:t> </a:t>
            </a:r>
            <a:r>
              <a:rPr lang="uk-UA" altLang="uk-UA" sz="2800" dirty="0" err="1">
                <a:latin typeface="Arial" panose="020B0604020202020204" pitchFamily="34" charset="0"/>
              </a:rPr>
              <a:t>ут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ої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го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и, коли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пе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ші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п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омені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то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калися його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ил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Він м </a:t>
            </a:r>
            <a:r>
              <a:rPr lang="uk-UA" altLang="uk-UA" sz="2800" b="1" dirty="0">
                <a:latin typeface="Arial" panose="020B0604020202020204" pitchFamily="34" charset="0"/>
              </a:rPr>
              <a:t>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іяв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п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 п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игоди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тому взяв ста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у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ка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ту і ви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ушив к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ізь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хма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 до г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ізного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мо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я.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До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огою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uk-UA" altLang="uk-UA" sz="2800" dirty="0">
                <a:latin typeface="Arial" panose="020B0604020202020204" pitchFamily="34" charset="0"/>
              </a:rPr>
              <a:t>Д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lang="uk-UA" altLang="uk-UA" sz="2800" dirty="0" err="1">
                <a:latin typeface="Arial" panose="020B0604020202020204" pitchFamily="34" charset="0"/>
              </a:rPr>
              <a:t>ако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зуст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ів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т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ьох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д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узів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боб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а,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тиг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 та чо  ного к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ука</a:t>
            </a:r>
            <a:r>
              <a:rPr lang="uk-UA" altLang="uk-UA" sz="2800" dirty="0">
                <a:latin typeface="Arial" panose="020B0604020202020204" pitchFamily="34" charset="0"/>
              </a:rPr>
              <a:t>.   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азом вони подолали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уті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по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оги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та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відк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или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таємні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две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uk-UA" altLang="uk-UA" sz="2800" b="1" dirty="0">
                <a:latin typeface="Arial" panose="020B0604020202020204" pitchFamily="34" charset="0"/>
              </a:rPr>
              <a:t> 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і у п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екрасну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ма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му 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ову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uk-UA" altLang="uk-UA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пече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у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Тепе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щасливий,</a:t>
            </a:r>
            <a:r>
              <a:rPr lang="uk-UA" altLang="uk-UA" sz="2800" dirty="0">
                <a:latin typeface="Arial" panose="020B0604020202020204" pitchFamily="34" charset="0"/>
              </a:rPr>
              <a:t> Д</a:t>
            </a:r>
            <a:r>
              <a:rPr lang="uk-UA" altLang="uk-UA" sz="2800" b="1" dirty="0">
                <a:latin typeface="Arial" panose="020B0604020202020204" pitchFamily="34" charset="0"/>
              </a:rPr>
              <a:t> </a:t>
            </a:r>
            <a:r>
              <a:rPr lang="uk-UA" altLang="uk-UA" sz="2800" dirty="0" err="1">
                <a:latin typeface="Arial" panose="020B0604020202020204" pitchFamily="34" charset="0"/>
              </a:rPr>
              <a:t>ако</a:t>
            </a:r>
            <a:r>
              <a:rPr lang="uk-UA" altLang="uk-UA" sz="2800" dirty="0">
                <a:latin typeface="Arial" panose="020B0604020202020204" pitchFamily="34" charset="0"/>
              </a:rPr>
              <a:t>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збе</a:t>
            </a:r>
            <a:r>
              <a:rPr lang="uk-UA" altLang="uk-UA" sz="2800" b="1" dirty="0">
                <a:latin typeface="Arial" panose="020B0604020202020204" pitchFamily="34" charset="0"/>
              </a:rPr>
              <a:t>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ігає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там свої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ска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би —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яск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аве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бу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штинове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каміння  та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 ба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висті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пе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Рамка 1">
            <a:extLst>
              <a:ext uri="{FF2B5EF4-FFF2-40B4-BE49-F238E27FC236}">
                <a16:creationId xmlns:a16="http://schemas.microsoft.com/office/drawing/2014/main" id="{AFEF542B-DB69-4971-48A1-7292E3F1B008}"/>
              </a:ext>
            </a:extLst>
          </p:cNvPr>
          <p:cNvSpPr/>
          <p:nvPr/>
        </p:nvSpPr>
        <p:spPr>
          <a:xfrm>
            <a:off x="1416909" y="1383958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" name="Рамка 2">
            <a:extLst>
              <a:ext uri="{FF2B5EF4-FFF2-40B4-BE49-F238E27FC236}">
                <a16:creationId xmlns:a16="http://schemas.microsoft.com/office/drawing/2014/main" id="{AB36702F-AD43-731B-7E55-D9E3156E420E}"/>
              </a:ext>
            </a:extLst>
          </p:cNvPr>
          <p:cNvSpPr/>
          <p:nvPr/>
        </p:nvSpPr>
        <p:spPr>
          <a:xfrm>
            <a:off x="3286898" y="1383958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4" name="Рамка 3">
            <a:extLst>
              <a:ext uri="{FF2B5EF4-FFF2-40B4-BE49-F238E27FC236}">
                <a16:creationId xmlns:a16="http://schemas.microsoft.com/office/drawing/2014/main" id="{C02CF535-D0BF-7BA3-118C-5B097DF062F7}"/>
              </a:ext>
            </a:extLst>
          </p:cNvPr>
          <p:cNvSpPr/>
          <p:nvPr/>
        </p:nvSpPr>
        <p:spPr>
          <a:xfrm>
            <a:off x="4588152" y="1383958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" name="Рамка 6">
            <a:extLst>
              <a:ext uri="{FF2B5EF4-FFF2-40B4-BE49-F238E27FC236}">
                <a16:creationId xmlns:a16="http://schemas.microsoft.com/office/drawing/2014/main" id="{EA5ECBB7-E05E-A33B-181B-0FB7AE5CA5B3}"/>
              </a:ext>
            </a:extLst>
          </p:cNvPr>
          <p:cNvSpPr/>
          <p:nvPr/>
        </p:nvSpPr>
        <p:spPr>
          <a:xfrm>
            <a:off x="5605188" y="1401949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9" name="Рамка 8">
            <a:extLst>
              <a:ext uri="{FF2B5EF4-FFF2-40B4-BE49-F238E27FC236}">
                <a16:creationId xmlns:a16="http://schemas.microsoft.com/office/drawing/2014/main" id="{BF465D67-8D75-0359-CF86-84E0D4A0C4D1}"/>
              </a:ext>
            </a:extLst>
          </p:cNvPr>
          <p:cNvSpPr/>
          <p:nvPr/>
        </p:nvSpPr>
        <p:spPr>
          <a:xfrm>
            <a:off x="8105792" y="1416911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0" name="Рамка 9">
            <a:extLst>
              <a:ext uri="{FF2B5EF4-FFF2-40B4-BE49-F238E27FC236}">
                <a16:creationId xmlns:a16="http://schemas.microsoft.com/office/drawing/2014/main" id="{8B5E74B9-752F-A9AF-4F0C-338A6B46D8A0}"/>
              </a:ext>
            </a:extLst>
          </p:cNvPr>
          <p:cNvSpPr/>
          <p:nvPr/>
        </p:nvSpPr>
        <p:spPr>
          <a:xfrm>
            <a:off x="1033188" y="1831827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1" name="Рамка 10">
            <a:extLst>
              <a:ext uri="{FF2B5EF4-FFF2-40B4-BE49-F238E27FC236}">
                <a16:creationId xmlns:a16="http://schemas.microsoft.com/office/drawing/2014/main" id="{97172CEF-CEA1-3859-8091-2A24F85CAAEA}"/>
              </a:ext>
            </a:extLst>
          </p:cNvPr>
          <p:cNvSpPr/>
          <p:nvPr/>
        </p:nvSpPr>
        <p:spPr>
          <a:xfrm>
            <a:off x="2298467" y="1831827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2" name="Рамка 11">
            <a:extLst>
              <a:ext uri="{FF2B5EF4-FFF2-40B4-BE49-F238E27FC236}">
                <a16:creationId xmlns:a16="http://schemas.microsoft.com/office/drawing/2014/main" id="{B046B759-B689-9658-40D4-EFE0925C0ADF}"/>
              </a:ext>
            </a:extLst>
          </p:cNvPr>
          <p:cNvSpPr/>
          <p:nvPr/>
        </p:nvSpPr>
        <p:spPr>
          <a:xfrm>
            <a:off x="4138583" y="1826052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3" name="Рамка 12">
            <a:extLst>
              <a:ext uri="{FF2B5EF4-FFF2-40B4-BE49-F238E27FC236}">
                <a16:creationId xmlns:a16="http://schemas.microsoft.com/office/drawing/2014/main" id="{DFFEBED3-98BC-D47D-8BEA-472AF82649F7}"/>
              </a:ext>
            </a:extLst>
          </p:cNvPr>
          <p:cNvSpPr/>
          <p:nvPr/>
        </p:nvSpPr>
        <p:spPr>
          <a:xfrm>
            <a:off x="5000609" y="1831827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4" name="Рамка 13">
            <a:extLst>
              <a:ext uri="{FF2B5EF4-FFF2-40B4-BE49-F238E27FC236}">
                <a16:creationId xmlns:a16="http://schemas.microsoft.com/office/drawing/2014/main" id="{8DB5ED02-E7A2-82E0-049B-B2FA98B5B9E6}"/>
              </a:ext>
            </a:extLst>
          </p:cNvPr>
          <p:cNvSpPr/>
          <p:nvPr/>
        </p:nvSpPr>
        <p:spPr>
          <a:xfrm>
            <a:off x="6569917" y="1846765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5" name="Рамка 14">
            <a:extLst>
              <a:ext uri="{FF2B5EF4-FFF2-40B4-BE49-F238E27FC236}">
                <a16:creationId xmlns:a16="http://schemas.microsoft.com/office/drawing/2014/main" id="{0A9A5CE7-37AD-781E-A41A-803CFF60938A}"/>
              </a:ext>
            </a:extLst>
          </p:cNvPr>
          <p:cNvSpPr/>
          <p:nvPr/>
        </p:nvSpPr>
        <p:spPr>
          <a:xfrm>
            <a:off x="856135" y="2235072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6" name="Рамка 15">
            <a:extLst>
              <a:ext uri="{FF2B5EF4-FFF2-40B4-BE49-F238E27FC236}">
                <a16:creationId xmlns:a16="http://schemas.microsoft.com/office/drawing/2014/main" id="{FAB330A1-8B66-A54D-93D6-7E15F520DD23}"/>
              </a:ext>
            </a:extLst>
          </p:cNvPr>
          <p:cNvSpPr/>
          <p:nvPr/>
        </p:nvSpPr>
        <p:spPr>
          <a:xfrm>
            <a:off x="2450637" y="2673582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7" name="Рамка 16">
            <a:extLst>
              <a:ext uri="{FF2B5EF4-FFF2-40B4-BE49-F238E27FC236}">
                <a16:creationId xmlns:a16="http://schemas.microsoft.com/office/drawing/2014/main" id="{68D63BD8-48BB-5A86-F0D5-0CEF05BF3100}"/>
              </a:ext>
            </a:extLst>
          </p:cNvPr>
          <p:cNvSpPr/>
          <p:nvPr/>
        </p:nvSpPr>
        <p:spPr>
          <a:xfrm>
            <a:off x="3419304" y="2663587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8" name="Рамка 17">
            <a:extLst>
              <a:ext uri="{FF2B5EF4-FFF2-40B4-BE49-F238E27FC236}">
                <a16:creationId xmlns:a16="http://schemas.microsoft.com/office/drawing/2014/main" id="{D18975FE-668E-E6C0-A7AD-E2B68480AA07}"/>
              </a:ext>
            </a:extLst>
          </p:cNvPr>
          <p:cNvSpPr/>
          <p:nvPr/>
        </p:nvSpPr>
        <p:spPr>
          <a:xfrm>
            <a:off x="4104361" y="2673582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9" name="Рамка 18">
            <a:extLst>
              <a:ext uri="{FF2B5EF4-FFF2-40B4-BE49-F238E27FC236}">
                <a16:creationId xmlns:a16="http://schemas.microsoft.com/office/drawing/2014/main" id="{27DE6634-1BAF-C442-7323-793FA53AE168}"/>
              </a:ext>
            </a:extLst>
          </p:cNvPr>
          <p:cNvSpPr/>
          <p:nvPr/>
        </p:nvSpPr>
        <p:spPr>
          <a:xfrm>
            <a:off x="7662317" y="2684586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0" name="Рамка 19">
            <a:extLst>
              <a:ext uri="{FF2B5EF4-FFF2-40B4-BE49-F238E27FC236}">
                <a16:creationId xmlns:a16="http://schemas.microsoft.com/office/drawing/2014/main" id="{DBDF1E0B-5150-42BE-EA61-669321DBFE7C}"/>
              </a:ext>
            </a:extLst>
          </p:cNvPr>
          <p:cNvSpPr/>
          <p:nvPr/>
        </p:nvSpPr>
        <p:spPr>
          <a:xfrm>
            <a:off x="1055214" y="3086829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1" name="Рамка 20">
            <a:extLst>
              <a:ext uri="{FF2B5EF4-FFF2-40B4-BE49-F238E27FC236}">
                <a16:creationId xmlns:a16="http://schemas.microsoft.com/office/drawing/2014/main" id="{0B029CD4-AB68-F3D7-A9F7-9826ACAD33DF}"/>
              </a:ext>
            </a:extLst>
          </p:cNvPr>
          <p:cNvSpPr/>
          <p:nvPr/>
        </p:nvSpPr>
        <p:spPr>
          <a:xfrm>
            <a:off x="2261167" y="3117421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2" name="Рамка 21">
            <a:extLst>
              <a:ext uri="{FF2B5EF4-FFF2-40B4-BE49-F238E27FC236}">
                <a16:creationId xmlns:a16="http://schemas.microsoft.com/office/drawing/2014/main" id="{2682EA8C-AA4C-BB8E-3E4B-5970F648BA55}"/>
              </a:ext>
            </a:extLst>
          </p:cNvPr>
          <p:cNvSpPr/>
          <p:nvPr/>
        </p:nvSpPr>
        <p:spPr>
          <a:xfrm>
            <a:off x="3571103" y="3105761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3" name="Рамка 22">
            <a:extLst>
              <a:ext uri="{FF2B5EF4-FFF2-40B4-BE49-F238E27FC236}">
                <a16:creationId xmlns:a16="http://schemas.microsoft.com/office/drawing/2014/main" id="{8097B6C8-5B25-CB90-3E8D-64163B3E2065}"/>
              </a:ext>
            </a:extLst>
          </p:cNvPr>
          <p:cNvSpPr/>
          <p:nvPr/>
        </p:nvSpPr>
        <p:spPr>
          <a:xfrm>
            <a:off x="4905874" y="3105761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4" name="Рамка 23">
            <a:extLst>
              <a:ext uri="{FF2B5EF4-FFF2-40B4-BE49-F238E27FC236}">
                <a16:creationId xmlns:a16="http://schemas.microsoft.com/office/drawing/2014/main" id="{18C510B6-16BD-FE97-78A0-89F42417109B}"/>
              </a:ext>
            </a:extLst>
          </p:cNvPr>
          <p:cNvSpPr/>
          <p:nvPr/>
        </p:nvSpPr>
        <p:spPr>
          <a:xfrm>
            <a:off x="6051175" y="3117421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5" name="Рамка 24">
            <a:extLst>
              <a:ext uri="{FF2B5EF4-FFF2-40B4-BE49-F238E27FC236}">
                <a16:creationId xmlns:a16="http://schemas.microsoft.com/office/drawing/2014/main" id="{12651639-0C44-DF57-BFE0-A88530B13066}"/>
              </a:ext>
            </a:extLst>
          </p:cNvPr>
          <p:cNvSpPr/>
          <p:nvPr/>
        </p:nvSpPr>
        <p:spPr>
          <a:xfrm>
            <a:off x="7757052" y="3122237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6" name="Рамка 25">
            <a:extLst>
              <a:ext uri="{FF2B5EF4-FFF2-40B4-BE49-F238E27FC236}">
                <a16:creationId xmlns:a16="http://schemas.microsoft.com/office/drawing/2014/main" id="{14F0DE9D-F393-1401-EFC8-E05FA79DD115}"/>
              </a:ext>
            </a:extLst>
          </p:cNvPr>
          <p:cNvSpPr/>
          <p:nvPr/>
        </p:nvSpPr>
        <p:spPr>
          <a:xfrm>
            <a:off x="2044327" y="3532274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7" name="Рамка 26">
            <a:extLst>
              <a:ext uri="{FF2B5EF4-FFF2-40B4-BE49-F238E27FC236}">
                <a16:creationId xmlns:a16="http://schemas.microsoft.com/office/drawing/2014/main" id="{8EFA0AEE-2D7E-16E5-FC85-D5F30E1EE55F}"/>
              </a:ext>
            </a:extLst>
          </p:cNvPr>
          <p:cNvSpPr/>
          <p:nvPr/>
        </p:nvSpPr>
        <p:spPr>
          <a:xfrm>
            <a:off x="3381633" y="3509677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8" name="Рамка 27">
            <a:extLst>
              <a:ext uri="{FF2B5EF4-FFF2-40B4-BE49-F238E27FC236}">
                <a16:creationId xmlns:a16="http://schemas.microsoft.com/office/drawing/2014/main" id="{572D3563-A211-B29B-4F0F-66CD7774CABA}"/>
              </a:ext>
            </a:extLst>
          </p:cNvPr>
          <p:cNvSpPr/>
          <p:nvPr/>
        </p:nvSpPr>
        <p:spPr>
          <a:xfrm>
            <a:off x="4913342" y="3532274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9" name="Рамка 28">
            <a:extLst>
              <a:ext uri="{FF2B5EF4-FFF2-40B4-BE49-F238E27FC236}">
                <a16:creationId xmlns:a16="http://schemas.microsoft.com/office/drawing/2014/main" id="{1CA303C2-BCDA-3EB2-FA1F-CAA867A65CE2}"/>
              </a:ext>
            </a:extLst>
          </p:cNvPr>
          <p:cNvSpPr/>
          <p:nvPr/>
        </p:nvSpPr>
        <p:spPr>
          <a:xfrm>
            <a:off x="5625542" y="3540871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1" name="Рамка 30">
            <a:extLst>
              <a:ext uri="{FF2B5EF4-FFF2-40B4-BE49-F238E27FC236}">
                <a16:creationId xmlns:a16="http://schemas.microsoft.com/office/drawing/2014/main" id="{66E36C57-1477-0D8F-9F84-A34900C3B893}"/>
              </a:ext>
            </a:extLst>
          </p:cNvPr>
          <p:cNvSpPr/>
          <p:nvPr/>
        </p:nvSpPr>
        <p:spPr>
          <a:xfrm>
            <a:off x="6682376" y="3554741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2" name="Рамка 31">
            <a:extLst>
              <a:ext uri="{FF2B5EF4-FFF2-40B4-BE49-F238E27FC236}">
                <a16:creationId xmlns:a16="http://schemas.microsoft.com/office/drawing/2014/main" id="{EBD61F25-DA19-E324-2EA3-447B41B0D2E8}"/>
              </a:ext>
            </a:extLst>
          </p:cNvPr>
          <p:cNvSpPr/>
          <p:nvPr/>
        </p:nvSpPr>
        <p:spPr>
          <a:xfrm>
            <a:off x="8303755" y="3517053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3" name="Рамка 32">
            <a:extLst>
              <a:ext uri="{FF2B5EF4-FFF2-40B4-BE49-F238E27FC236}">
                <a16:creationId xmlns:a16="http://schemas.microsoft.com/office/drawing/2014/main" id="{1FA511CA-0066-DCFF-84A1-9B1C8A8A3F41}"/>
              </a:ext>
            </a:extLst>
          </p:cNvPr>
          <p:cNvSpPr/>
          <p:nvPr/>
        </p:nvSpPr>
        <p:spPr>
          <a:xfrm>
            <a:off x="1219381" y="3957188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4" name="Рамка 33">
            <a:extLst>
              <a:ext uri="{FF2B5EF4-FFF2-40B4-BE49-F238E27FC236}">
                <a16:creationId xmlns:a16="http://schemas.microsoft.com/office/drawing/2014/main" id="{8BB2F5F7-0FDB-92CB-94C6-ED3319C79AD0}"/>
              </a:ext>
            </a:extLst>
          </p:cNvPr>
          <p:cNvSpPr/>
          <p:nvPr/>
        </p:nvSpPr>
        <p:spPr>
          <a:xfrm>
            <a:off x="2523565" y="3949915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5" name="Рамка 34">
            <a:extLst>
              <a:ext uri="{FF2B5EF4-FFF2-40B4-BE49-F238E27FC236}">
                <a16:creationId xmlns:a16="http://schemas.microsoft.com/office/drawing/2014/main" id="{2CA37BE3-1324-0AA2-2FEE-895A298FDDAF}"/>
              </a:ext>
            </a:extLst>
          </p:cNvPr>
          <p:cNvSpPr/>
          <p:nvPr/>
        </p:nvSpPr>
        <p:spPr>
          <a:xfrm>
            <a:off x="3689891" y="3958690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6" name="Рамка 35">
            <a:extLst>
              <a:ext uri="{FF2B5EF4-FFF2-40B4-BE49-F238E27FC236}">
                <a16:creationId xmlns:a16="http://schemas.microsoft.com/office/drawing/2014/main" id="{E3FD5B11-78EF-44CD-6AE4-50693B4057DB}"/>
              </a:ext>
            </a:extLst>
          </p:cNvPr>
          <p:cNvSpPr/>
          <p:nvPr/>
        </p:nvSpPr>
        <p:spPr>
          <a:xfrm>
            <a:off x="4629247" y="3967893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7" name="Рамка 36">
            <a:extLst>
              <a:ext uri="{FF2B5EF4-FFF2-40B4-BE49-F238E27FC236}">
                <a16:creationId xmlns:a16="http://schemas.microsoft.com/office/drawing/2014/main" id="{A353FF53-E08F-8FEE-6B76-D649800D7A42}"/>
              </a:ext>
            </a:extLst>
          </p:cNvPr>
          <p:cNvSpPr/>
          <p:nvPr/>
        </p:nvSpPr>
        <p:spPr>
          <a:xfrm>
            <a:off x="856135" y="4392321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8" name="Рамка 37">
            <a:extLst>
              <a:ext uri="{FF2B5EF4-FFF2-40B4-BE49-F238E27FC236}">
                <a16:creationId xmlns:a16="http://schemas.microsoft.com/office/drawing/2014/main" id="{7B1F5458-7FAD-30FF-0EBF-67486D8AE620}"/>
              </a:ext>
            </a:extLst>
          </p:cNvPr>
          <p:cNvSpPr/>
          <p:nvPr/>
        </p:nvSpPr>
        <p:spPr>
          <a:xfrm>
            <a:off x="1989475" y="4379659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9" name="Рамка 38">
            <a:extLst>
              <a:ext uri="{FF2B5EF4-FFF2-40B4-BE49-F238E27FC236}">
                <a16:creationId xmlns:a16="http://schemas.microsoft.com/office/drawing/2014/main" id="{086729F0-D534-4528-17F7-524A78C99133}"/>
              </a:ext>
            </a:extLst>
          </p:cNvPr>
          <p:cNvSpPr/>
          <p:nvPr/>
        </p:nvSpPr>
        <p:spPr>
          <a:xfrm>
            <a:off x="3944947" y="4391563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40" name="Рамка 39">
            <a:extLst>
              <a:ext uri="{FF2B5EF4-FFF2-40B4-BE49-F238E27FC236}">
                <a16:creationId xmlns:a16="http://schemas.microsoft.com/office/drawing/2014/main" id="{55D9803C-D07E-9341-6CDA-1E1A87E5190E}"/>
              </a:ext>
            </a:extLst>
          </p:cNvPr>
          <p:cNvSpPr/>
          <p:nvPr/>
        </p:nvSpPr>
        <p:spPr>
          <a:xfrm>
            <a:off x="6587882" y="4396424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41" name="Рамка 40">
            <a:extLst>
              <a:ext uri="{FF2B5EF4-FFF2-40B4-BE49-F238E27FC236}">
                <a16:creationId xmlns:a16="http://schemas.microsoft.com/office/drawing/2014/main" id="{F12829F1-5FE7-8116-5E19-1726CAE7C13D}"/>
              </a:ext>
            </a:extLst>
          </p:cNvPr>
          <p:cNvSpPr/>
          <p:nvPr/>
        </p:nvSpPr>
        <p:spPr>
          <a:xfrm>
            <a:off x="7468826" y="4391563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42" name="Рамка 41">
            <a:extLst>
              <a:ext uri="{FF2B5EF4-FFF2-40B4-BE49-F238E27FC236}">
                <a16:creationId xmlns:a16="http://schemas.microsoft.com/office/drawing/2014/main" id="{A0A47E9B-E3BE-7AA1-718C-670C32065BF9}"/>
              </a:ext>
            </a:extLst>
          </p:cNvPr>
          <p:cNvSpPr/>
          <p:nvPr/>
        </p:nvSpPr>
        <p:spPr>
          <a:xfrm>
            <a:off x="1149949" y="4825443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43" name="Рамка 42">
            <a:extLst>
              <a:ext uri="{FF2B5EF4-FFF2-40B4-BE49-F238E27FC236}">
                <a16:creationId xmlns:a16="http://schemas.microsoft.com/office/drawing/2014/main" id="{2D36D6B3-8A53-8CCE-253E-70A39559F04E}"/>
              </a:ext>
            </a:extLst>
          </p:cNvPr>
          <p:cNvSpPr/>
          <p:nvPr/>
        </p:nvSpPr>
        <p:spPr>
          <a:xfrm>
            <a:off x="1766595" y="4796237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44" name="Рамка 43">
            <a:extLst>
              <a:ext uri="{FF2B5EF4-FFF2-40B4-BE49-F238E27FC236}">
                <a16:creationId xmlns:a16="http://schemas.microsoft.com/office/drawing/2014/main" id="{80F2EAC6-7E25-5BD2-95D8-3D14BC7B8BF2}"/>
              </a:ext>
            </a:extLst>
          </p:cNvPr>
          <p:cNvSpPr/>
          <p:nvPr/>
        </p:nvSpPr>
        <p:spPr>
          <a:xfrm>
            <a:off x="3381633" y="4821758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45" name="Рамка 44">
            <a:extLst>
              <a:ext uri="{FF2B5EF4-FFF2-40B4-BE49-F238E27FC236}">
                <a16:creationId xmlns:a16="http://schemas.microsoft.com/office/drawing/2014/main" id="{E6EF2905-167D-620F-4A6F-43497B8F2091}"/>
              </a:ext>
            </a:extLst>
          </p:cNvPr>
          <p:cNvSpPr/>
          <p:nvPr/>
        </p:nvSpPr>
        <p:spPr>
          <a:xfrm>
            <a:off x="2407551" y="5259093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46" name="Рамка 45">
            <a:extLst>
              <a:ext uri="{FF2B5EF4-FFF2-40B4-BE49-F238E27FC236}">
                <a16:creationId xmlns:a16="http://schemas.microsoft.com/office/drawing/2014/main" id="{208D575D-AE63-BA31-891E-318AEFF3E0EA}"/>
              </a:ext>
            </a:extLst>
          </p:cNvPr>
          <p:cNvSpPr/>
          <p:nvPr/>
        </p:nvSpPr>
        <p:spPr>
          <a:xfrm>
            <a:off x="5161249" y="5210501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47" name="Рамка 46">
            <a:extLst>
              <a:ext uri="{FF2B5EF4-FFF2-40B4-BE49-F238E27FC236}">
                <a16:creationId xmlns:a16="http://schemas.microsoft.com/office/drawing/2014/main" id="{4ACE60F8-39B5-2D00-AC3F-63813E8328CA}"/>
              </a:ext>
            </a:extLst>
          </p:cNvPr>
          <p:cNvSpPr/>
          <p:nvPr/>
        </p:nvSpPr>
        <p:spPr>
          <a:xfrm>
            <a:off x="6586540" y="5258327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48" name="Рамка 47">
            <a:extLst>
              <a:ext uri="{FF2B5EF4-FFF2-40B4-BE49-F238E27FC236}">
                <a16:creationId xmlns:a16="http://schemas.microsoft.com/office/drawing/2014/main" id="{4E724620-FA81-71E1-F789-D374D45CA76A}"/>
              </a:ext>
            </a:extLst>
          </p:cNvPr>
          <p:cNvSpPr/>
          <p:nvPr/>
        </p:nvSpPr>
        <p:spPr>
          <a:xfrm>
            <a:off x="1226311" y="5648858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49" name="Рамка 48">
            <a:extLst>
              <a:ext uri="{FF2B5EF4-FFF2-40B4-BE49-F238E27FC236}">
                <a16:creationId xmlns:a16="http://schemas.microsoft.com/office/drawing/2014/main" id="{146C0071-1D5E-81ED-92D5-F560527C4804}"/>
              </a:ext>
            </a:extLst>
          </p:cNvPr>
          <p:cNvSpPr/>
          <p:nvPr/>
        </p:nvSpPr>
        <p:spPr>
          <a:xfrm>
            <a:off x="2949146" y="5671273"/>
            <a:ext cx="129580" cy="189949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50" name="Рамка 49">
            <a:extLst>
              <a:ext uri="{FF2B5EF4-FFF2-40B4-BE49-F238E27FC236}">
                <a16:creationId xmlns:a16="http://schemas.microsoft.com/office/drawing/2014/main" id="{B21EABF1-D3CA-DE2C-C6AB-9BF9C5F75282}"/>
              </a:ext>
            </a:extLst>
          </p:cNvPr>
          <p:cNvSpPr/>
          <p:nvPr/>
        </p:nvSpPr>
        <p:spPr>
          <a:xfrm>
            <a:off x="4192628" y="5658917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51" name="Рамка 50">
            <a:extLst>
              <a:ext uri="{FF2B5EF4-FFF2-40B4-BE49-F238E27FC236}">
                <a16:creationId xmlns:a16="http://schemas.microsoft.com/office/drawing/2014/main" id="{37AA8776-1798-D48C-39C1-E3B0390BDEE9}"/>
              </a:ext>
            </a:extLst>
          </p:cNvPr>
          <p:cNvSpPr/>
          <p:nvPr/>
        </p:nvSpPr>
        <p:spPr>
          <a:xfrm>
            <a:off x="1511644" y="6055662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52" name="Рамка 51">
            <a:extLst>
              <a:ext uri="{FF2B5EF4-FFF2-40B4-BE49-F238E27FC236}">
                <a16:creationId xmlns:a16="http://schemas.microsoft.com/office/drawing/2014/main" id="{0F1E32D3-31D6-6CBA-8AE9-CD1EEAACEE1B}"/>
              </a:ext>
            </a:extLst>
          </p:cNvPr>
          <p:cNvSpPr/>
          <p:nvPr/>
        </p:nvSpPr>
        <p:spPr>
          <a:xfrm>
            <a:off x="2982219" y="6083524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6D269A11-0A2A-6962-AACD-35499B5570C2}"/>
              </a:ext>
            </a:extLst>
          </p:cNvPr>
          <p:cNvSpPr/>
          <p:nvPr/>
        </p:nvSpPr>
        <p:spPr>
          <a:xfrm>
            <a:off x="1339419" y="1241797"/>
            <a:ext cx="3706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506C7CE-F172-692C-80CC-625FDBCFEB4F}"/>
              </a:ext>
            </a:extLst>
          </p:cNvPr>
          <p:cNvSpPr txBox="1"/>
          <p:nvPr/>
        </p:nvSpPr>
        <p:spPr>
          <a:xfrm>
            <a:off x="3192163" y="1196957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3A86586-0A42-0F8A-FC3B-7A3C2916449F}"/>
              </a:ext>
            </a:extLst>
          </p:cNvPr>
          <p:cNvSpPr txBox="1"/>
          <p:nvPr/>
        </p:nvSpPr>
        <p:spPr>
          <a:xfrm>
            <a:off x="4489832" y="1221672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15B9593-38D1-EFAE-F256-F22DB1143CA3}"/>
              </a:ext>
            </a:extLst>
          </p:cNvPr>
          <p:cNvSpPr txBox="1"/>
          <p:nvPr/>
        </p:nvSpPr>
        <p:spPr>
          <a:xfrm>
            <a:off x="5530807" y="1221672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74D4D16-49A3-2705-3947-EAAFE5248AFA}"/>
              </a:ext>
            </a:extLst>
          </p:cNvPr>
          <p:cNvSpPr txBox="1"/>
          <p:nvPr/>
        </p:nvSpPr>
        <p:spPr>
          <a:xfrm>
            <a:off x="7975461" y="1221672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E0A404C-6A72-8360-8C21-17C30C0DDEBA}"/>
              </a:ext>
            </a:extLst>
          </p:cNvPr>
          <p:cNvSpPr txBox="1"/>
          <p:nvPr/>
        </p:nvSpPr>
        <p:spPr>
          <a:xfrm>
            <a:off x="952764" y="1640604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E68D2E2-0FEB-2FD6-11D0-4A59FEF6B216}"/>
              </a:ext>
            </a:extLst>
          </p:cNvPr>
          <p:cNvSpPr txBox="1"/>
          <p:nvPr/>
        </p:nvSpPr>
        <p:spPr>
          <a:xfrm>
            <a:off x="2195080" y="1640604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6A605D3-CA64-7D2C-5FF9-D20DB66B0D19}"/>
              </a:ext>
            </a:extLst>
          </p:cNvPr>
          <p:cNvSpPr txBox="1"/>
          <p:nvPr/>
        </p:nvSpPr>
        <p:spPr>
          <a:xfrm>
            <a:off x="4051522" y="1651559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3378BEA-271A-216E-F52D-23610C537838}"/>
              </a:ext>
            </a:extLst>
          </p:cNvPr>
          <p:cNvSpPr txBox="1"/>
          <p:nvPr/>
        </p:nvSpPr>
        <p:spPr>
          <a:xfrm>
            <a:off x="4911726" y="1647499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F1A7B68-C75F-D4B1-6875-C9E61435E778}"/>
              </a:ext>
            </a:extLst>
          </p:cNvPr>
          <p:cNvSpPr txBox="1"/>
          <p:nvPr/>
        </p:nvSpPr>
        <p:spPr>
          <a:xfrm>
            <a:off x="6492906" y="1644772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6E0458A-5C71-C753-6F55-9EAE71A858D7}"/>
              </a:ext>
            </a:extLst>
          </p:cNvPr>
          <p:cNvSpPr txBox="1"/>
          <p:nvPr/>
        </p:nvSpPr>
        <p:spPr>
          <a:xfrm>
            <a:off x="761084" y="2070725"/>
            <a:ext cx="2034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CE5E781-67FF-B447-A8C8-E216B7549021}"/>
              </a:ext>
            </a:extLst>
          </p:cNvPr>
          <p:cNvSpPr txBox="1"/>
          <p:nvPr/>
        </p:nvSpPr>
        <p:spPr>
          <a:xfrm>
            <a:off x="2381462" y="2491731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2D3FCC5-D4A4-2437-F960-761D09BA057D}"/>
              </a:ext>
            </a:extLst>
          </p:cNvPr>
          <p:cNvSpPr txBox="1"/>
          <p:nvPr/>
        </p:nvSpPr>
        <p:spPr>
          <a:xfrm>
            <a:off x="3319698" y="2491730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93B30F4-9386-9D45-6B68-B8DD0101CBA2}"/>
              </a:ext>
            </a:extLst>
          </p:cNvPr>
          <p:cNvSpPr txBox="1"/>
          <p:nvPr/>
        </p:nvSpPr>
        <p:spPr>
          <a:xfrm>
            <a:off x="4003158" y="2485963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C920CC3-84DE-045B-F447-F5217F77519A}"/>
              </a:ext>
            </a:extLst>
          </p:cNvPr>
          <p:cNvSpPr txBox="1"/>
          <p:nvPr/>
        </p:nvSpPr>
        <p:spPr>
          <a:xfrm>
            <a:off x="7574004" y="2501400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86A410F-AD32-B332-176D-7296C36E2B27}"/>
              </a:ext>
            </a:extLst>
          </p:cNvPr>
          <p:cNvSpPr txBox="1"/>
          <p:nvPr/>
        </p:nvSpPr>
        <p:spPr>
          <a:xfrm>
            <a:off x="973764" y="2912480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1C317FC-11E9-1C7C-4CB2-4EFFBACF8015}"/>
              </a:ext>
            </a:extLst>
          </p:cNvPr>
          <p:cNvSpPr txBox="1"/>
          <p:nvPr/>
        </p:nvSpPr>
        <p:spPr>
          <a:xfrm>
            <a:off x="2161990" y="2911125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C68A2D6-6A38-81C7-1D80-65A051350001}"/>
              </a:ext>
            </a:extLst>
          </p:cNvPr>
          <p:cNvSpPr txBox="1"/>
          <p:nvPr/>
        </p:nvSpPr>
        <p:spPr>
          <a:xfrm>
            <a:off x="3487090" y="2925197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51253DE-2B72-72DC-C049-52A17366F8E7}"/>
              </a:ext>
            </a:extLst>
          </p:cNvPr>
          <p:cNvSpPr txBox="1"/>
          <p:nvPr/>
        </p:nvSpPr>
        <p:spPr>
          <a:xfrm>
            <a:off x="4833553" y="2923484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F0B9D0F-A6F4-06CA-1E14-8C16A5CD9345}"/>
              </a:ext>
            </a:extLst>
          </p:cNvPr>
          <p:cNvSpPr txBox="1"/>
          <p:nvPr/>
        </p:nvSpPr>
        <p:spPr>
          <a:xfrm>
            <a:off x="5961557" y="2939698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5268378-F9E2-0976-82E4-2F5D15F625FC}"/>
              </a:ext>
            </a:extLst>
          </p:cNvPr>
          <p:cNvSpPr txBox="1"/>
          <p:nvPr/>
        </p:nvSpPr>
        <p:spPr>
          <a:xfrm>
            <a:off x="7658296" y="2911125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0A3E2ED-56D7-867D-9472-4D7B6A220D58}"/>
              </a:ext>
            </a:extLst>
          </p:cNvPr>
          <p:cNvSpPr txBox="1"/>
          <p:nvPr/>
        </p:nvSpPr>
        <p:spPr>
          <a:xfrm>
            <a:off x="1108808" y="3771532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33D38AC-590C-C4C2-FC4E-325A2100604A}"/>
              </a:ext>
            </a:extLst>
          </p:cNvPr>
          <p:cNvSpPr txBox="1"/>
          <p:nvPr/>
        </p:nvSpPr>
        <p:spPr>
          <a:xfrm>
            <a:off x="1945057" y="3344659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F01307F-5E2B-2891-4F0A-C42F0F1DF1B5}"/>
              </a:ext>
            </a:extLst>
          </p:cNvPr>
          <p:cNvSpPr txBox="1"/>
          <p:nvPr/>
        </p:nvSpPr>
        <p:spPr>
          <a:xfrm>
            <a:off x="3282761" y="3344659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D931BE9-E6B2-6026-D43D-DBA27E282DBF}"/>
              </a:ext>
            </a:extLst>
          </p:cNvPr>
          <p:cNvSpPr txBox="1"/>
          <p:nvPr/>
        </p:nvSpPr>
        <p:spPr>
          <a:xfrm>
            <a:off x="4818607" y="3344659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C48B07A-EC17-9AC6-4EA5-EB4A92D8A4D1}"/>
              </a:ext>
            </a:extLst>
          </p:cNvPr>
          <p:cNvSpPr txBox="1"/>
          <p:nvPr/>
        </p:nvSpPr>
        <p:spPr>
          <a:xfrm>
            <a:off x="5530806" y="3344659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489BFD0F-82E2-8B81-6DE8-183BA4270074}"/>
              </a:ext>
            </a:extLst>
          </p:cNvPr>
          <p:cNvSpPr txBox="1"/>
          <p:nvPr/>
        </p:nvSpPr>
        <p:spPr>
          <a:xfrm>
            <a:off x="6602822" y="3344659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D05D92EC-BD8F-D8B8-57EA-3CEE58088003}"/>
              </a:ext>
            </a:extLst>
          </p:cNvPr>
          <p:cNvSpPr txBox="1"/>
          <p:nvPr/>
        </p:nvSpPr>
        <p:spPr>
          <a:xfrm>
            <a:off x="2428775" y="3784486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2E39AABD-DB10-15CF-E3AC-BB18474F55A1}"/>
              </a:ext>
            </a:extLst>
          </p:cNvPr>
          <p:cNvSpPr txBox="1"/>
          <p:nvPr/>
        </p:nvSpPr>
        <p:spPr>
          <a:xfrm>
            <a:off x="3603903" y="3779769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AC3B4537-6F71-2419-0989-5D780A25EDB1}"/>
              </a:ext>
            </a:extLst>
          </p:cNvPr>
          <p:cNvSpPr txBox="1"/>
          <p:nvPr/>
        </p:nvSpPr>
        <p:spPr>
          <a:xfrm>
            <a:off x="4508042" y="3689670"/>
            <a:ext cx="2842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0" cap="none" spc="0" dirty="0">
                <a:ln w="0"/>
                <a:solidFill>
                  <a:schemeClr val="tx1"/>
                </a:solidFill>
              </a:rPr>
              <a:t>Р</a:t>
            </a:r>
            <a:endParaRPr lang="uk-UA" sz="3600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0FB341F-E3A4-23AA-AA4C-D6B62D3B7910}"/>
              </a:ext>
            </a:extLst>
          </p:cNvPr>
          <p:cNvSpPr txBox="1"/>
          <p:nvPr/>
        </p:nvSpPr>
        <p:spPr>
          <a:xfrm>
            <a:off x="769316" y="4196086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644A73F-7081-245B-AFBE-29EC76C76FAC}"/>
              </a:ext>
            </a:extLst>
          </p:cNvPr>
          <p:cNvSpPr txBox="1"/>
          <p:nvPr/>
        </p:nvSpPr>
        <p:spPr>
          <a:xfrm flipH="1">
            <a:off x="1938162" y="4206791"/>
            <a:ext cx="899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85722996-8561-B7C8-DDA5-5B942AF37079}"/>
              </a:ext>
            </a:extLst>
          </p:cNvPr>
          <p:cNvSpPr txBox="1"/>
          <p:nvPr/>
        </p:nvSpPr>
        <p:spPr>
          <a:xfrm>
            <a:off x="3835177" y="4188813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A587D14-24FD-8A47-6D9D-759DA7909695}"/>
              </a:ext>
            </a:extLst>
          </p:cNvPr>
          <p:cNvSpPr txBox="1"/>
          <p:nvPr/>
        </p:nvSpPr>
        <p:spPr>
          <a:xfrm>
            <a:off x="6509743" y="4196086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F26E54D2-0484-9FBB-963D-BDD299634B0B}"/>
              </a:ext>
            </a:extLst>
          </p:cNvPr>
          <p:cNvSpPr txBox="1"/>
          <p:nvPr/>
        </p:nvSpPr>
        <p:spPr>
          <a:xfrm>
            <a:off x="7387889" y="4202750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161972B-AC24-3466-4B38-40F0236C06F3}"/>
              </a:ext>
            </a:extLst>
          </p:cNvPr>
          <p:cNvSpPr txBox="1"/>
          <p:nvPr/>
        </p:nvSpPr>
        <p:spPr>
          <a:xfrm>
            <a:off x="1051339" y="4625399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EE78D44F-F30D-48E2-F498-BFEC5A1E2949}"/>
              </a:ext>
            </a:extLst>
          </p:cNvPr>
          <p:cNvSpPr txBox="1"/>
          <p:nvPr/>
        </p:nvSpPr>
        <p:spPr>
          <a:xfrm>
            <a:off x="1671860" y="4625399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F22248D1-0343-7DDB-FC23-9C2816D35538}"/>
              </a:ext>
            </a:extLst>
          </p:cNvPr>
          <p:cNvSpPr txBox="1"/>
          <p:nvPr/>
        </p:nvSpPr>
        <p:spPr>
          <a:xfrm>
            <a:off x="3285246" y="4625399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FFF6ACA-3727-45CA-E749-1D76CE2A9CD5}"/>
              </a:ext>
            </a:extLst>
          </p:cNvPr>
          <p:cNvSpPr txBox="1"/>
          <p:nvPr/>
        </p:nvSpPr>
        <p:spPr>
          <a:xfrm>
            <a:off x="2312816" y="5023862"/>
            <a:ext cx="2842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0" cap="none" spc="0" dirty="0">
                <a:ln w="0"/>
                <a:solidFill>
                  <a:schemeClr val="tx1"/>
                </a:solidFill>
              </a:rPr>
              <a:t>р</a:t>
            </a:r>
            <a:endParaRPr lang="uk-UA" sz="3200" dirty="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355506CD-BA25-40A0-E511-E3F650ACBEB4}"/>
              </a:ext>
            </a:extLst>
          </p:cNvPr>
          <p:cNvSpPr txBox="1"/>
          <p:nvPr/>
        </p:nvSpPr>
        <p:spPr>
          <a:xfrm flipH="1">
            <a:off x="5051965" y="5024598"/>
            <a:ext cx="2469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0" cap="none" spc="0" dirty="0">
                <a:ln w="0"/>
                <a:solidFill>
                  <a:schemeClr val="tx1"/>
                </a:solidFill>
              </a:rPr>
              <a:t>р</a:t>
            </a:r>
            <a:endParaRPr lang="uk-UA" sz="3200" dirty="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6C40729-82EE-1BF8-95BE-AC47047EDA36}"/>
              </a:ext>
            </a:extLst>
          </p:cNvPr>
          <p:cNvSpPr txBox="1"/>
          <p:nvPr/>
        </p:nvSpPr>
        <p:spPr>
          <a:xfrm>
            <a:off x="6481849" y="5031420"/>
            <a:ext cx="2675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0" cap="none" spc="0" dirty="0">
                <a:ln w="0"/>
                <a:solidFill>
                  <a:schemeClr val="tx1"/>
                </a:solidFill>
              </a:rPr>
              <a:t>р</a:t>
            </a:r>
            <a:endParaRPr lang="uk-UA" sz="3200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9E6FB49F-5D20-4EAD-5E58-7F14082EC2AA}"/>
              </a:ext>
            </a:extLst>
          </p:cNvPr>
          <p:cNvSpPr txBox="1"/>
          <p:nvPr/>
        </p:nvSpPr>
        <p:spPr>
          <a:xfrm>
            <a:off x="1124646" y="5442215"/>
            <a:ext cx="2842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0" cap="none" spc="0" dirty="0">
                <a:ln w="0"/>
                <a:solidFill>
                  <a:schemeClr val="tx1"/>
                </a:solidFill>
              </a:rPr>
              <a:t>р</a:t>
            </a:r>
            <a:endParaRPr lang="uk-UA" sz="3200" dirty="0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035002FC-D24C-E81E-A930-714EA5F80315}"/>
              </a:ext>
            </a:extLst>
          </p:cNvPr>
          <p:cNvSpPr txBox="1"/>
          <p:nvPr/>
        </p:nvSpPr>
        <p:spPr>
          <a:xfrm flipH="1">
            <a:off x="2827548" y="5449399"/>
            <a:ext cx="3353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ln w="0"/>
              </a:rPr>
              <a:t>р</a:t>
            </a:r>
            <a:endParaRPr lang="uk-UA" sz="3200" dirty="0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5121A551-6656-4D93-4DAA-7FB77D52B9B6}"/>
              </a:ext>
            </a:extLst>
          </p:cNvPr>
          <p:cNvSpPr txBox="1"/>
          <p:nvPr/>
        </p:nvSpPr>
        <p:spPr>
          <a:xfrm>
            <a:off x="4068831" y="5449399"/>
            <a:ext cx="1859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0" cap="none" spc="0" dirty="0">
                <a:ln w="0"/>
                <a:solidFill>
                  <a:schemeClr val="tx1"/>
                </a:solidFill>
              </a:rPr>
              <a:t>р</a:t>
            </a:r>
            <a:endParaRPr lang="uk-UA" sz="3200" dirty="0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A016392A-8AAD-D74C-DAB6-9FB6520DCD89}"/>
              </a:ext>
            </a:extLst>
          </p:cNvPr>
          <p:cNvSpPr txBox="1"/>
          <p:nvPr/>
        </p:nvSpPr>
        <p:spPr>
          <a:xfrm>
            <a:off x="1388457" y="5869720"/>
            <a:ext cx="1894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0" cap="none" spc="0" dirty="0">
                <a:ln w="0"/>
                <a:solidFill>
                  <a:schemeClr val="tx1"/>
                </a:solidFill>
              </a:rPr>
              <a:t>р</a:t>
            </a:r>
            <a:endParaRPr lang="uk-UA" sz="3200" dirty="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9583B3C4-3B20-10EC-9609-AA83BDB6FB66}"/>
              </a:ext>
            </a:extLst>
          </p:cNvPr>
          <p:cNvSpPr txBox="1"/>
          <p:nvPr/>
        </p:nvSpPr>
        <p:spPr>
          <a:xfrm>
            <a:off x="2895481" y="5905083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76ECFACD-FEEE-1F4C-8751-7A2C6511F9CF}"/>
              </a:ext>
            </a:extLst>
          </p:cNvPr>
          <p:cNvSpPr txBox="1"/>
          <p:nvPr/>
        </p:nvSpPr>
        <p:spPr>
          <a:xfrm>
            <a:off x="8212523" y="3344659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pic>
        <p:nvPicPr>
          <p:cNvPr id="128" name="Рисунок 127">
            <a:extLst>
              <a:ext uri="{FF2B5EF4-FFF2-40B4-BE49-F238E27FC236}">
                <a16:creationId xmlns:a16="http://schemas.microsoft.com/office/drawing/2014/main" id="{F9E36F82-3A77-85E5-3BE9-48BF675BE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6" y="19744"/>
            <a:ext cx="880681" cy="799272"/>
          </a:xfrm>
          <a:prstGeom prst="rect">
            <a:avLst/>
          </a:prstGeom>
        </p:spPr>
      </p:pic>
      <p:pic>
        <p:nvPicPr>
          <p:cNvPr id="129" name="Рисунок 128">
            <a:extLst>
              <a:ext uri="{FF2B5EF4-FFF2-40B4-BE49-F238E27FC236}">
                <a16:creationId xmlns:a16="http://schemas.microsoft.com/office/drawing/2014/main" id="{12DFF1E8-21DC-98BF-96A2-5F17463FF4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289" y="1815688"/>
            <a:ext cx="3697567" cy="3804374"/>
          </a:xfrm>
          <a:prstGeom prst="rect">
            <a:avLst/>
          </a:prstGeom>
        </p:spPr>
      </p:pic>
      <p:pic>
        <p:nvPicPr>
          <p:cNvPr id="130" name="Picture 4" descr="A cartoon of a blue frog&#10;&#10;AI-generated content may be incorrect.">
            <a:extLst>
              <a:ext uri="{FF2B5EF4-FFF2-40B4-BE49-F238E27FC236}">
                <a16:creationId xmlns:a16="http://schemas.microsoft.com/office/drawing/2014/main" id="{A6938040-815F-DA89-91DF-A02E23DFAC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5706" y="3540871"/>
            <a:ext cx="2846294" cy="279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82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00"/>
                            </p:stCondLst>
                            <p:childTnLst>
                              <p:par>
                                <p:cTn id="2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00"/>
                            </p:stCondLst>
                            <p:childTnLst>
                              <p:par>
                                <p:cTn id="2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500"/>
                            </p:stCondLst>
                            <p:childTnLst>
                              <p:par>
                                <p:cTn id="2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500"/>
                            </p:stCondLst>
                            <p:childTnLst>
                              <p:par>
                                <p:cTn id="2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500"/>
                            </p:stCondLst>
                            <p:childTnLst>
                              <p:par>
                                <p:cTn id="2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500"/>
                            </p:stCondLst>
                            <p:childTnLst>
                              <p:par>
                                <p:cTn id="2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500"/>
                            </p:stCondLst>
                            <p:childTnLst>
                              <p:par>
                                <p:cTn id="2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500"/>
                            </p:stCondLst>
                            <p:childTnLst>
                              <p:par>
                                <p:cTn id="2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500"/>
                            </p:stCondLst>
                            <p:childTnLst>
                              <p:par>
                                <p:cTn id="2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500"/>
                            </p:stCondLst>
                            <p:childTnLst>
                              <p:par>
                                <p:cTn id="30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500"/>
                            </p:stCondLst>
                            <p:childTnLst>
                              <p:par>
                                <p:cTn id="3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500"/>
                            </p:stCondLst>
                            <p:childTnLst>
                              <p:par>
                                <p:cTn id="3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500"/>
                            </p:stCondLst>
                            <p:childTnLst>
                              <p:par>
                                <p:cTn id="3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500"/>
                            </p:stCondLst>
                            <p:childTnLst>
                              <p:par>
                                <p:cTn id="3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500"/>
                            </p:stCondLst>
                            <p:childTnLst>
                              <p:par>
                                <p:cTn id="3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500"/>
                            </p:stCondLst>
                            <p:childTnLst>
                              <p:par>
                                <p:cTn id="3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500"/>
                            </p:stCondLst>
                            <p:childTnLst>
                              <p:par>
                                <p:cTn id="3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500"/>
                            </p:stCondLst>
                            <p:childTnLst>
                              <p:par>
                                <p:cTn id="3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>
                      <p:stCondLst>
                        <p:cond delay="indefinite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500"/>
                            </p:stCondLst>
                            <p:childTnLst>
                              <p:par>
                                <p:cTn id="3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500"/>
                            </p:stCondLst>
                            <p:childTnLst>
                              <p:par>
                                <p:cTn id="4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500"/>
                            </p:stCondLst>
                            <p:childTnLst>
                              <p:par>
                                <p:cTn id="4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500"/>
                            </p:stCondLst>
                            <p:childTnLst>
                              <p:par>
                                <p:cTn id="4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6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7" fill="hold">
                      <p:stCondLst>
                        <p:cond delay="0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8" fill="hold">
                      <p:stCondLst>
                        <p:cond delay="indefinite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5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5" grpId="0"/>
      <p:bldP spid="92" grpId="0"/>
      <p:bldP spid="93" grpId="0"/>
      <p:bldP spid="94" grpId="0"/>
      <p:bldP spid="95" grpId="0"/>
      <p:bldP spid="97" grpId="0"/>
      <p:bldP spid="98" grpId="0"/>
      <p:bldP spid="100" grpId="0"/>
      <p:bldP spid="101" grpId="0"/>
      <p:bldP spid="103" grpId="0"/>
      <p:bldP spid="104" grpId="0"/>
      <p:bldP spid="105" grpId="0"/>
      <p:bldP spid="106" grpId="0"/>
      <p:bldP spid="108" grpId="0"/>
      <p:bldP spid="109" grpId="0"/>
      <p:bldP spid="110" grpId="0"/>
      <p:bldP spid="117" grpId="0"/>
      <p:bldP spid="119" grpId="0"/>
      <p:bldP spid="120" grpId="0"/>
      <p:bldP spid="125" grpId="0"/>
      <p:bldP spid="126" grpId="0"/>
      <p:bldP spid="12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1B0FCB8-F71B-4278-A832-18A70C109223}"/>
</file>

<file path=customXml/itemProps2.xml><?xml version="1.0" encoding="utf-8"?>
<ds:datastoreItem xmlns:ds="http://schemas.openxmlformats.org/officeDocument/2006/customXml" ds:itemID="{131EED2B-99E0-45FC-AFC2-01B494ED88A3}"/>
</file>

<file path=customXml/itemProps3.xml><?xml version="1.0" encoding="utf-8"?>
<ds:datastoreItem xmlns:ds="http://schemas.openxmlformats.org/officeDocument/2006/customXml" ds:itemID="{068C5D4C-66EB-4E1B-B521-63DD9D6007A1}"/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174</Words>
  <Application>Microsoft Office PowerPoint</Application>
  <PresentationFormat>Широкоэкранный</PresentationFormat>
  <Paragraphs>58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Igor Belashov</dc:creator>
  <cp:lastModifiedBy>Igor Belashov</cp:lastModifiedBy>
  <cp:revision>6</cp:revision>
  <dcterms:created xsi:type="dcterms:W3CDTF">2026-01-17T20:55:06Z</dcterms:created>
  <dcterms:modified xsi:type="dcterms:W3CDTF">2026-02-25T16:52:57Z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