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A57B-49DA-B6D1-961A-08A2C6D35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71DC8-3974-9723-4096-0D2C485F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48832-D535-8708-4954-3E68590F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C7CCB-0265-C923-1D06-55149A97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EA899-717F-2A62-EB68-00433562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3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C2C2B-9910-DBBC-9F17-E9EC4AB4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582F0-79AF-3F58-81DB-C5D9FD0A6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D05F-615A-2E60-4046-0430305D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6472-EC50-0D4B-7ADF-BC9FBF4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D3748-6865-39F2-735E-A95CAC9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64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2F5C17-F93E-ED9A-2106-774E0E599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589637-9C1F-EE27-85F6-CCD9272C3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5841A-DA8C-9233-9DE7-39F3AB88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66D47-9818-B4A0-0778-8179F897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FB512-4C10-FD60-A4CA-171BB5E9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1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4A0C9-80EE-4C48-548A-808C6B88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9955C-BDAD-6585-F4FD-E01E88CF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BE361-F7B8-7C73-096D-402EBDFD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50308-D8B6-2319-C0A3-6AEAE6E9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1CDE1-C66F-FDDE-CFAA-2064E191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8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3400-4FC4-7566-5E82-814943A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BB5AD-24D0-DC25-744B-0F319482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1E211-25EE-B614-51DC-02677DE6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C5142-3B25-0618-D31B-79D2BF11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ED5FA-8EB2-D606-ED1F-06C8C0F7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71B3F-1E69-9A0E-9D2C-D81065B7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67380-03A4-3247-7AEA-62A147355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FA6CC-C0EB-AF98-5C2B-E2D77B01E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0FA72C-A41F-5C71-19CB-5AAAE2BB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D6D16-89F3-E734-D4B0-E399A206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11207-AC8F-D8A8-BDE9-EA0AD119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7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7A367-567F-12B3-022F-D709B821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E4DB32-6E6B-4EE2-0BA8-F3A135D90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475CE7-01C1-6954-10C6-ACEB6CEA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FE86BA-8CE6-C30B-5C68-BB845CA42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2AD159-563C-DE01-9D96-76FFB3D75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261187-C8E9-B9EC-6EA0-42057C5D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72F214-C710-A0B3-798B-6CCD2BBC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D6C82-09C1-2F5B-C145-B0242A7E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91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A3243-4815-8473-844C-19373A30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215D27-8609-3296-5B86-C8C01E53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918F0-2CD4-032B-22E6-7A9256D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151F7E-C279-1C21-D017-3A9B0593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0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EBE1FE-9D1B-661F-693A-4CCBE66C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DE3EF-D73A-7FB7-D634-4BECFE8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E8A906-D188-0889-B099-4D51DCE0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5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ED059-6D67-23CF-ED7A-DE7655B6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B09AD-7CCE-5F08-5CB8-8528AA7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880C9-9AE8-1598-E4C7-8FD039425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0CDB1-4C79-2DD8-A6F7-551741D3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C5878-299C-847E-4023-93ECFE2D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8A582-F487-FC6B-1CC4-0FD102DD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67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F7CB9-83FD-8994-D4C0-5B83C92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1FDF2-0E3B-17C0-E224-40B70E5FD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6E277-315A-E120-2055-225AFD66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2F7A5-E696-BDC0-AE00-30C6F0AD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3B7242-13E2-E916-1F3D-27151AF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EC6167-43AE-3B64-EBA8-0D19323E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6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E6D7-AB22-74D9-060A-3D3A5309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B56B5-97EA-E3B3-D3AC-CB001C76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64E0F-B238-D137-152B-71244A0E8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BA14-667A-471D-B3BA-A60C0A40B2CE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BB3C5-6E59-9495-0BB8-12A7BE74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283B2-ADE2-BE16-2DC6-5D94EC55D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8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CCFD0-A0DB-3020-3724-DA507CAF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57"/>
            <a:ext cx="12192000" cy="7035113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5A8EFA8C-7EB7-1E69-89DA-AFC52CEB5230}"/>
              </a:ext>
            </a:extLst>
          </p:cNvPr>
          <p:cNvSpPr/>
          <p:nvPr/>
        </p:nvSpPr>
        <p:spPr>
          <a:xfrm>
            <a:off x="512618" y="996778"/>
            <a:ext cx="8540766" cy="54784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F28EC1A-98C7-FA0D-38B1-F8ACBB3B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37" y="816517"/>
            <a:ext cx="844603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озумний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акон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окидався на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к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lang="uk-UA" altLang="uk-UA" sz="2800" dirty="0" err="1">
                <a:latin typeface="Arial" panose="020B0604020202020204" pitchFamily="34" charset="0"/>
              </a:rPr>
              <a:t>ут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ої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и, коли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омені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калися його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Він м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іяв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игоди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тому взяв ста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 і ви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ушив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ізь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до 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ізного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До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огою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зуст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ьох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узів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боб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 та чо  ного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ука</a:t>
            </a:r>
            <a:r>
              <a:rPr lang="uk-UA" altLang="uk-UA" sz="2800" dirty="0">
                <a:latin typeface="Arial" panose="020B0604020202020204" pitchFamily="34" charset="0"/>
              </a:rPr>
              <a:t>. 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азом вони подолали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таємні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у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екрасну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ову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пече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щасливий,</a:t>
            </a:r>
            <a:r>
              <a:rPr lang="uk-UA" altLang="uk-UA" sz="2800" dirty="0"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lang="uk-UA" altLang="uk-UA" sz="2800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збе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ігає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там свої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би —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яск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штинове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каміння  та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ба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висті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AFEF542B-DB69-4971-48A1-7292E3F1B008}"/>
              </a:ext>
            </a:extLst>
          </p:cNvPr>
          <p:cNvSpPr/>
          <p:nvPr/>
        </p:nvSpPr>
        <p:spPr>
          <a:xfrm>
            <a:off x="1416909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AB36702F-AD43-731B-7E55-D9E3156E420E}"/>
              </a:ext>
            </a:extLst>
          </p:cNvPr>
          <p:cNvSpPr/>
          <p:nvPr/>
        </p:nvSpPr>
        <p:spPr>
          <a:xfrm>
            <a:off x="3286898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02CF535-D0BF-7BA3-118C-5B097DF062F7}"/>
              </a:ext>
            </a:extLst>
          </p:cNvPr>
          <p:cNvSpPr/>
          <p:nvPr/>
        </p:nvSpPr>
        <p:spPr>
          <a:xfrm>
            <a:off x="4588152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EA5ECBB7-E05E-A33B-181B-0FB7AE5CA5B3}"/>
              </a:ext>
            </a:extLst>
          </p:cNvPr>
          <p:cNvSpPr/>
          <p:nvPr/>
        </p:nvSpPr>
        <p:spPr>
          <a:xfrm>
            <a:off x="5605188" y="140194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BF465D67-8D75-0359-CF86-84E0D4A0C4D1}"/>
              </a:ext>
            </a:extLst>
          </p:cNvPr>
          <p:cNvSpPr/>
          <p:nvPr/>
        </p:nvSpPr>
        <p:spPr>
          <a:xfrm>
            <a:off x="8105792" y="141691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8B5E74B9-752F-A9AF-4F0C-338A6B46D8A0}"/>
              </a:ext>
            </a:extLst>
          </p:cNvPr>
          <p:cNvSpPr/>
          <p:nvPr/>
        </p:nvSpPr>
        <p:spPr>
          <a:xfrm>
            <a:off x="1033188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97172CEF-CEA1-3859-8091-2A24F85CAAEA}"/>
              </a:ext>
            </a:extLst>
          </p:cNvPr>
          <p:cNvSpPr/>
          <p:nvPr/>
        </p:nvSpPr>
        <p:spPr>
          <a:xfrm>
            <a:off x="2298467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B046B759-B689-9658-40D4-EFE0925C0ADF}"/>
              </a:ext>
            </a:extLst>
          </p:cNvPr>
          <p:cNvSpPr/>
          <p:nvPr/>
        </p:nvSpPr>
        <p:spPr>
          <a:xfrm>
            <a:off x="4138583" y="182605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DFFEBED3-98BC-D47D-8BEA-472AF82649F7}"/>
              </a:ext>
            </a:extLst>
          </p:cNvPr>
          <p:cNvSpPr/>
          <p:nvPr/>
        </p:nvSpPr>
        <p:spPr>
          <a:xfrm>
            <a:off x="5000609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8DB5ED02-E7A2-82E0-049B-B2FA98B5B9E6}"/>
              </a:ext>
            </a:extLst>
          </p:cNvPr>
          <p:cNvSpPr/>
          <p:nvPr/>
        </p:nvSpPr>
        <p:spPr>
          <a:xfrm>
            <a:off x="6569917" y="1846765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0A9A5CE7-37AD-781E-A41A-803CFF60938A}"/>
              </a:ext>
            </a:extLst>
          </p:cNvPr>
          <p:cNvSpPr/>
          <p:nvPr/>
        </p:nvSpPr>
        <p:spPr>
          <a:xfrm>
            <a:off x="856135" y="223507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FAB330A1-8B66-A54D-93D6-7E15F520DD23}"/>
              </a:ext>
            </a:extLst>
          </p:cNvPr>
          <p:cNvSpPr/>
          <p:nvPr/>
        </p:nvSpPr>
        <p:spPr>
          <a:xfrm>
            <a:off x="2450637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68D63BD8-48BB-5A86-F0D5-0CEF05BF3100}"/>
              </a:ext>
            </a:extLst>
          </p:cNvPr>
          <p:cNvSpPr/>
          <p:nvPr/>
        </p:nvSpPr>
        <p:spPr>
          <a:xfrm>
            <a:off x="3419304" y="266358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D18975FE-668E-E6C0-A7AD-E2B68480AA07}"/>
              </a:ext>
            </a:extLst>
          </p:cNvPr>
          <p:cNvSpPr/>
          <p:nvPr/>
        </p:nvSpPr>
        <p:spPr>
          <a:xfrm>
            <a:off x="4104361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27DE6634-1BAF-C442-7323-793FA53AE168}"/>
              </a:ext>
            </a:extLst>
          </p:cNvPr>
          <p:cNvSpPr/>
          <p:nvPr/>
        </p:nvSpPr>
        <p:spPr>
          <a:xfrm>
            <a:off x="7662317" y="2684586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DBDF1E0B-5150-42BE-EA61-669321DBFE7C}"/>
              </a:ext>
            </a:extLst>
          </p:cNvPr>
          <p:cNvSpPr/>
          <p:nvPr/>
        </p:nvSpPr>
        <p:spPr>
          <a:xfrm>
            <a:off x="1055214" y="308682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0B029CD4-AB68-F3D7-A9F7-9826ACAD33DF}"/>
              </a:ext>
            </a:extLst>
          </p:cNvPr>
          <p:cNvSpPr/>
          <p:nvPr/>
        </p:nvSpPr>
        <p:spPr>
          <a:xfrm>
            <a:off x="2261167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2682EA8C-AA4C-BB8E-3E4B-5970F648BA55}"/>
              </a:ext>
            </a:extLst>
          </p:cNvPr>
          <p:cNvSpPr/>
          <p:nvPr/>
        </p:nvSpPr>
        <p:spPr>
          <a:xfrm>
            <a:off x="3571103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8097B6C8-5B25-CB90-3E8D-64163B3E2065}"/>
              </a:ext>
            </a:extLst>
          </p:cNvPr>
          <p:cNvSpPr/>
          <p:nvPr/>
        </p:nvSpPr>
        <p:spPr>
          <a:xfrm>
            <a:off x="4905874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18C510B6-16BD-FE97-78A0-89F42417109B}"/>
              </a:ext>
            </a:extLst>
          </p:cNvPr>
          <p:cNvSpPr/>
          <p:nvPr/>
        </p:nvSpPr>
        <p:spPr>
          <a:xfrm>
            <a:off x="6051175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Рамка 24">
            <a:extLst>
              <a:ext uri="{FF2B5EF4-FFF2-40B4-BE49-F238E27FC236}">
                <a16:creationId xmlns:a16="http://schemas.microsoft.com/office/drawing/2014/main" id="{12651639-0C44-DF57-BFE0-A88530B13066}"/>
              </a:ext>
            </a:extLst>
          </p:cNvPr>
          <p:cNvSpPr/>
          <p:nvPr/>
        </p:nvSpPr>
        <p:spPr>
          <a:xfrm>
            <a:off x="7757052" y="3122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14F0DE9D-F393-1401-EFC8-E05FA79DD115}"/>
              </a:ext>
            </a:extLst>
          </p:cNvPr>
          <p:cNvSpPr/>
          <p:nvPr/>
        </p:nvSpPr>
        <p:spPr>
          <a:xfrm>
            <a:off x="2044327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7" name="Рамка 26">
            <a:extLst>
              <a:ext uri="{FF2B5EF4-FFF2-40B4-BE49-F238E27FC236}">
                <a16:creationId xmlns:a16="http://schemas.microsoft.com/office/drawing/2014/main" id="{8EFA0AEE-2D7E-16E5-FC85-D5F30E1EE55F}"/>
              </a:ext>
            </a:extLst>
          </p:cNvPr>
          <p:cNvSpPr/>
          <p:nvPr/>
        </p:nvSpPr>
        <p:spPr>
          <a:xfrm>
            <a:off x="3381633" y="350967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Рамка 27">
            <a:extLst>
              <a:ext uri="{FF2B5EF4-FFF2-40B4-BE49-F238E27FC236}">
                <a16:creationId xmlns:a16="http://schemas.microsoft.com/office/drawing/2014/main" id="{572D3563-A211-B29B-4F0F-66CD7774CABA}"/>
              </a:ext>
            </a:extLst>
          </p:cNvPr>
          <p:cNvSpPr/>
          <p:nvPr/>
        </p:nvSpPr>
        <p:spPr>
          <a:xfrm>
            <a:off x="4913342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Рамка 28">
            <a:extLst>
              <a:ext uri="{FF2B5EF4-FFF2-40B4-BE49-F238E27FC236}">
                <a16:creationId xmlns:a16="http://schemas.microsoft.com/office/drawing/2014/main" id="{1CA303C2-BCDA-3EB2-FA1F-CAA867A65CE2}"/>
              </a:ext>
            </a:extLst>
          </p:cNvPr>
          <p:cNvSpPr/>
          <p:nvPr/>
        </p:nvSpPr>
        <p:spPr>
          <a:xfrm>
            <a:off x="5625542" y="354087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Рамка 30">
            <a:extLst>
              <a:ext uri="{FF2B5EF4-FFF2-40B4-BE49-F238E27FC236}">
                <a16:creationId xmlns:a16="http://schemas.microsoft.com/office/drawing/2014/main" id="{66E36C57-1477-0D8F-9F84-A34900C3B893}"/>
              </a:ext>
            </a:extLst>
          </p:cNvPr>
          <p:cNvSpPr/>
          <p:nvPr/>
        </p:nvSpPr>
        <p:spPr>
          <a:xfrm>
            <a:off x="6682376" y="355474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EBD61F25-DA19-E324-2EA3-447B41B0D2E8}"/>
              </a:ext>
            </a:extLst>
          </p:cNvPr>
          <p:cNvSpPr/>
          <p:nvPr/>
        </p:nvSpPr>
        <p:spPr>
          <a:xfrm>
            <a:off x="8303755" y="351705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1FA511CA-0066-DCFF-84A1-9B1C8A8A3F41}"/>
              </a:ext>
            </a:extLst>
          </p:cNvPr>
          <p:cNvSpPr/>
          <p:nvPr/>
        </p:nvSpPr>
        <p:spPr>
          <a:xfrm>
            <a:off x="1219381" y="395718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8BB2F5F7-0FDB-92CB-94C6-ED3319C79AD0}"/>
              </a:ext>
            </a:extLst>
          </p:cNvPr>
          <p:cNvSpPr/>
          <p:nvPr/>
        </p:nvSpPr>
        <p:spPr>
          <a:xfrm>
            <a:off x="2523565" y="3949915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Рамка 34">
            <a:extLst>
              <a:ext uri="{FF2B5EF4-FFF2-40B4-BE49-F238E27FC236}">
                <a16:creationId xmlns:a16="http://schemas.microsoft.com/office/drawing/2014/main" id="{2CA37BE3-1324-0AA2-2FEE-895A298FDDAF}"/>
              </a:ext>
            </a:extLst>
          </p:cNvPr>
          <p:cNvSpPr/>
          <p:nvPr/>
        </p:nvSpPr>
        <p:spPr>
          <a:xfrm>
            <a:off x="3689891" y="395869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Рамка 35">
            <a:extLst>
              <a:ext uri="{FF2B5EF4-FFF2-40B4-BE49-F238E27FC236}">
                <a16:creationId xmlns:a16="http://schemas.microsoft.com/office/drawing/2014/main" id="{E3FD5B11-78EF-44CD-6AE4-50693B4057DB}"/>
              </a:ext>
            </a:extLst>
          </p:cNvPr>
          <p:cNvSpPr/>
          <p:nvPr/>
        </p:nvSpPr>
        <p:spPr>
          <a:xfrm>
            <a:off x="4629247" y="39678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A353FF53-E08F-8FEE-6B76-D649800D7A42}"/>
              </a:ext>
            </a:extLst>
          </p:cNvPr>
          <p:cNvSpPr/>
          <p:nvPr/>
        </p:nvSpPr>
        <p:spPr>
          <a:xfrm>
            <a:off x="856135" y="43923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7B1F5458-7FAD-30FF-0EBF-67486D8AE620}"/>
              </a:ext>
            </a:extLst>
          </p:cNvPr>
          <p:cNvSpPr/>
          <p:nvPr/>
        </p:nvSpPr>
        <p:spPr>
          <a:xfrm>
            <a:off x="1956065" y="43923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Рамка 38">
            <a:extLst>
              <a:ext uri="{FF2B5EF4-FFF2-40B4-BE49-F238E27FC236}">
                <a16:creationId xmlns:a16="http://schemas.microsoft.com/office/drawing/2014/main" id="{086729F0-D534-4528-17F7-524A78C99133}"/>
              </a:ext>
            </a:extLst>
          </p:cNvPr>
          <p:cNvSpPr/>
          <p:nvPr/>
        </p:nvSpPr>
        <p:spPr>
          <a:xfrm>
            <a:off x="3879361" y="441858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Рамка 39">
            <a:extLst>
              <a:ext uri="{FF2B5EF4-FFF2-40B4-BE49-F238E27FC236}">
                <a16:creationId xmlns:a16="http://schemas.microsoft.com/office/drawing/2014/main" id="{55D9803C-D07E-9341-6CDA-1E1A87E5190E}"/>
              </a:ext>
            </a:extLst>
          </p:cNvPr>
          <p:cNvSpPr/>
          <p:nvPr/>
        </p:nvSpPr>
        <p:spPr>
          <a:xfrm>
            <a:off x="6587882" y="439642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Рамка 40">
            <a:extLst>
              <a:ext uri="{FF2B5EF4-FFF2-40B4-BE49-F238E27FC236}">
                <a16:creationId xmlns:a16="http://schemas.microsoft.com/office/drawing/2014/main" id="{F12829F1-5FE7-8116-5E19-1726CAE7C13D}"/>
              </a:ext>
            </a:extLst>
          </p:cNvPr>
          <p:cNvSpPr/>
          <p:nvPr/>
        </p:nvSpPr>
        <p:spPr>
          <a:xfrm>
            <a:off x="7468826" y="439156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2" name="Рамка 41">
            <a:extLst>
              <a:ext uri="{FF2B5EF4-FFF2-40B4-BE49-F238E27FC236}">
                <a16:creationId xmlns:a16="http://schemas.microsoft.com/office/drawing/2014/main" id="{A0A47E9B-E3BE-7AA1-718C-670C32065BF9}"/>
              </a:ext>
            </a:extLst>
          </p:cNvPr>
          <p:cNvSpPr/>
          <p:nvPr/>
        </p:nvSpPr>
        <p:spPr>
          <a:xfrm>
            <a:off x="1149949" y="482544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Рамка 42">
            <a:extLst>
              <a:ext uri="{FF2B5EF4-FFF2-40B4-BE49-F238E27FC236}">
                <a16:creationId xmlns:a16="http://schemas.microsoft.com/office/drawing/2014/main" id="{2D36D6B3-8A53-8CCE-253E-70A39559F04E}"/>
              </a:ext>
            </a:extLst>
          </p:cNvPr>
          <p:cNvSpPr/>
          <p:nvPr/>
        </p:nvSpPr>
        <p:spPr>
          <a:xfrm>
            <a:off x="1766595" y="4796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4" name="Рамка 43">
            <a:extLst>
              <a:ext uri="{FF2B5EF4-FFF2-40B4-BE49-F238E27FC236}">
                <a16:creationId xmlns:a16="http://schemas.microsoft.com/office/drawing/2014/main" id="{80F2EAC6-7E25-5BD2-95D8-3D14BC7B8BF2}"/>
              </a:ext>
            </a:extLst>
          </p:cNvPr>
          <p:cNvSpPr/>
          <p:nvPr/>
        </p:nvSpPr>
        <p:spPr>
          <a:xfrm>
            <a:off x="3381633" y="48217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5" name="Рамка 44">
            <a:extLst>
              <a:ext uri="{FF2B5EF4-FFF2-40B4-BE49-F238E27FC236}">
                <a16:creationId xmlns:a16="http://schemas.microsoft.com/office/drawing/2014/main" id="{E6EF2905-167D-620F-4A6F-43497B8F2091}"/>
              </a:ext>
            </a:extLst>
          </p:cNvPr>
          <p:cNvSpPr/>
          <p:nvPr/>
        </p:nvSpPr>
        <p:spPr>
          <a:xfrm>
            <a:off x="2407551" y="52590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6" name="Рамка 45">
            <a:extLst>
              <a:ext uri="{FF2B5EF4-FFF2-40B4-BE49-F238E27FC236}">
                <a16:creationId xmlns:a16="http://schemas.microsoft.com/office/drawing/2014/main" id="{208D575D-AE63-BA31-891E-318AEFF3E0EA}"/>
              </a:ext>
            </a:extLst>
          </p:cNvPr>
          <p:cNvSpPr/>
          <p:nvPr/>
        </p:nvSpPr>
        <p:spPr>
          <a:xfrm>
            <a:off x="5161249" y="521050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7" name="Рамка 46">
            <a:extLst>
              <a:ext uri="{FF2B5EF4-FFF2-40B4-BE49-F238E27FC236}">
                <a16:creationId xmlns:a16="http://schemas.microsoft.com/office/drawing/2014/main" id="{4ACE60F8-39B5-2D00-AC3F-63813E8328CA}"/>
              </a:ext>
            </a:extLst>
          </p:cNvPr>
          <p:cNvSpPr/>
          <p:nvPr/>
        </p:nvSpPr>
        <p:spPr>
          <a:xfrm>
            <a:off x="6586540" y="52583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8" name="Рамка 47">
            <a:extLst>
              <a:ext uri="{FF2B5EF4-FFF2-40B4-BE49-F238E27FC236}">
                <a16:creationId xmlns:a16="http://schemas.microsoft.com/office/drawing/2014/main" id="{4E724620-FA81-71E1-F789-D374D45CA76A}"/>
              </a:ext>
            </a:extLst>
          </p:cNvPr>
          <p:cNvSpPr/>
          <p:nvPr/>
        </p:nvSpPr>
        <p:spPr>
          <a:xfrm>
            <a:off x="1226311" y="56488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9" name="Рамка 48">
            <a:extLst>
              <a:ext uri="{FF2B5EF4-FFF2-40B4-BE49-F238E27FC236}">
                <a16:creationId xmlns:a16="http://schemas.microsoft.com/office/drawing/2014/main" id="{146C0071-1D5E-81ED-92D5-F560527C4804}"/>
              </a:ext>
            </a:extLst>
          </p:cNvPr>
          <p:cNvSpPr/>
          <p:nvPr/>
        </p:nvSpPr>
        <p:spPr>
          <a:xfrm>
            <a:off x="2949146" y="5671273"/>
            <a:ext cx="129580" cy="189949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0" name="Рамка 49">
            <a:extLst>
              <a:ext uri="{FF2B5EF4-FFF2-40B4-BE49-F238E27FC236}">
                <a16:creationId xmlns:a16="http://schemas.microsoft.com/office/drawing/2014/main" id="{B21EABF1-D3CA-DE2C-C6AB-9BF9C5F75282}"/>
              </a:ext>
            </a:extLst>
          </p:cNvPr>
          <p:cNvSpPr/>
          <p:nvPr/>
        </p:nvSpPr>
        <p:spPr>
          <a:xfrm>
            <a:off x="4192628" y="565891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1" name="Рамка 50">
            <a:extLst>
              <a:ext uri="{FF2B5EF4-FFF2-40B4-BE49-F238E27FC236}">
                <a16:creationId xmlns:a16="http://schemas.microsoft.com/office/drawing/2014/main" id="{37AA8776-1798-D48C-39C1-E3B0390BDEE9}"/>
              </a:ext>
            </a:extLst>
          </p:cNvPr>
          <p:cNvSpPr/>
          <p:nvPr/>
        </p:nvSpPr>
        <p:spPr>
          <a:xfrm>
            <a:off x="1511644" y="605566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2" name="Рамка 51">
            <a:extLst>
              <a:ext uri="{FF2B5EF4-FFF2-40B4-BE49-F238E27FC236}">
                <a16:creationId xmlns:a16="http://schemas.microsoft.com/office/drawing/2014/main" id="{0F1E32D3-31D6-6CBA-8AE9-CD1EEAACEE1B}"/>
              </a:ext>
            </a:extLst>
          </p:cNvPr>
          <p:cNvSpPr/>
          <p:nvPr/>
        </p:nvSpPr>
        <p:spPr>
          <a:xfrm>
            <a:off x="2982219" y="608352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D269A11-0A2A-6962-AACD-35499B5570C2}"/>
              </a:ext>
            </a:extLst>
          </p:cNvPr>
          <p:cNvSpPr/>
          <p:nvPr/>
        </p:nvSpPr>
        <p:spPr>
          <a:xfrm>
            <a:off x="1339419" y="124179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06C7CE-F172-692C-80CC-625FDBCFEB4F}"/>
              </a:ext>
            </a:extLst>
          </p:cNvPr>
          <p:cNvSpPr txBox="1"/>
          <p:nvPr/>
        </p:nvSpPr>
        <p:spPr>
          <a:xfrm>
            <a:off x="3192163" y="119695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A86586-0A42-0F8A-FC3B-7A3C2916449F}"/>
              </a:ext>
            </a:extLst>
          </p:cNvPr>
          <p:cNvSpPr txBox="1"/>
          <p:nvPr/>
        </p:nvSpPr>
        <p:spPr>
          <a:xfrm>
            <a:off x="4489832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5B9593-38D1-EFAE-F256-F22DB1143CA3}"/>
              </a:ext>
            </a:extLst>
          </p:cNvPr>
          <p:cNvSpPr txBox="1"/>
          <p:nvPr/>
        </p:nvSpPr>
        <p:spPr>
          <a:xfrm>
            <a:off x="5530807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4D4D16-49A3-2705-3947-EAAFE5248AFA}"/>
              </a:ext>
            </a:extLst>
          </p:cNvPr>
          <p:cNvSpPr txBox="1"/>
          <p:nvPr/>
        </p:nvSpPr>
        <p:spPr>
          <a:xfrm>
            <a:off x="7975461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0A404C-6A72-8360-8C21-17C30C0DDEBA}"/>
              </a:ext>
            </a:extLst>
          </p:cNvPr>
          <p:cNvSpPr txBox="1"/>
          <p:nvPr/>
        </p:nvSpPr>
        <p:spPr>
          <a:xfrm>
            <a:off x="952764" y="164060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8D2E2-0FEB-2FD6-11D0-4A59FEF6B216}"/>
              </a:ext>
            </a:extLst>
          </p:cNvPr>
          <p:cNvSpPr txBox="1"/>
          <p:nvPr/>
        </p:nvSpPr>
        <p:spPr>
          <a:xfrm>
            <a:off x="2195080" y="164060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A605D3-CA64-7D2C-5FF9-D20DB66B0D19}"/>
              </a:ext>
            </a:extLst>
          </p:cNvPr>
          <p:cNvSpPr txBox="1"/>
          <p:nvPr/>
        </p:nvSpPr>
        <p:spPr>
          <a:xfrm>
            <a:off x="4051522" y="16515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378BEA-271A-216E-F52D-23610C537838}"/>
              </a:ext>
            </a:extLst>
          </p:cNvPr>
          <p:cNvSpPr txBox="1"/>
          <p:nvPr/>
        </p:nvSpPr>
        <p:spPr>
          <a:xfrm>
            <a:off x="4911726" y="16474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1A7B68-C75F-D4B1-6875-C9E61435E778}"/>
              </a:ext>
            </a:extLst>
          </p:cNvPr>
          <p:cNvSpPr txBox="1"/>
          <p:nvPr/>
        </p:nvSpPr>
        <p:spPr>
          <a:xfrm>
            <a:off x="6492906" y="16447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E0458A-5C71-C753-6F55-9EAE71A858D7}"/>
              </a:ext>
            </a:extLst>
          </p:cNvPr>
          <p:cNvSpPr txBox="1"/>
          <p:nvPr/>
        </p:nvSpPr>
        <p:spPr>
          <a:xfrm>
            <a:off x="761084" y="2070725"/>
            <a:ext cx="203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E5E781-67FF-B447-A8C8-E216B7549021}"/>
              </a:ext>
            </a:extLst>
          </p:cNvPr>
          <p:cNvSpPr txBox="1"/>
          <p:nvPr/>
        </p:nvSpPr>
        <p:spPr>
          <a:xfrm>
            <a:off x="2381462" y="249173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D3FCC5-D4A4-2437-F960-761D09BA057D}"/>
              </a:ext>
            </a:extLst>
          </p:cNvPr>
          <p:cNvSpPr txBox="1"/>
          <p:nvPr/>
        </p:nvSpPr>
        <p:spPr>
          <a:xfrm>
            <a:off x="3319698" y="249173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3B30F4-9386-9D45-6B68-B8DD0101CBA2}"/>
              </a:ext>
            </a:extLst>
          </p:cNvPr>
          <p:cNvSpPr txBox="1"/>
          <p:nvPr/>
        </p:nvSpPr>
        <p:spPr>
          <a:xfrm>
            <a:off x="4003158" y="2485963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920CC3-84DE-045B-F447-F5217F77519A}"/>
              </a:ext>
            </a:extLst>
          </p:cNvPr>
          <p:cNvSpPr txBox="1"/>
          <p:nvPr/>
        </p:nvSpPr>
        <p:spPr>
          <a:xfrm>
            <a:off x="7574004" y="250140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6A410F-AD32-B332-176D-7296C36E2B27}"/>
              </a:ext>
            </a:extLst>
          </p:cNvPr>
          <p:cNvSpPr txBox="1"/>
          <p:nvPr/>
        </p:nvSpPr>
        <p:spPr>
          <a:xfrm>
            <a:off x="973764" y="2912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C317FC-11E9-1C7C-4CB2-4EFFBACF8015}"/>
              </a:ext>
            </a:extLst>
          </p:cNvPr>
          <p:cNvSpPr txBox="1"/>
          <p:nvPr/>
        </p:nvSpPr>
        <p:spPr>
          <a:xfrm>
            <a:off x="2161990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68A2D6-6A38-81C7-1D80-65A051350001}"/>
              </a:ext>
            </a:extLst>
          </p:cNvPr>
          <p:cNvSpPr txBox="1"/>
          <p:nvPr/>
        </p:nvSpPr>
        <p:spPr>
          <a:xfrm>
            <a:off x="3487090" y="292519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1253DE-2B72-72DC-C049-52A17366F8E7}"/>
              </a:ext>
            </a:extLst>
          </p:cNvPr>
          <p:cNvSpPr txBox="1"/>
          <p:nvPr/>
        </p:nvSpPr>
        <p:spPr>
          <a:xfrm>
            <a:off x="4833553" y="292348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0B9D0F-A6F4-06CA-1E14-8C16A5CD9345}"/>
              </a:ext>
            </a:extLst>
          </p:cNvPr>
          <p:cNvSpPr txBox="1"/>
          <p:nvPr/>
        </p:nvSpPr>
        <p:spPr>
          <a:xfrm>
            <a:off x="5961557" y="2939698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268378-F9E2-0976-82E4-2F5D15F625FC}"/>
              </a:ext>
            </a:extLst>
          </p:cNvPr>
          <p:cNvSpPr txBox="1"/>
          <p:nvPr/>
        </p:nvSpPr>
        <p:spPr>
          <a:xfrm>
            <a:off x="7658296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0A3E2ED-56D7-867D-9472-4D7B6A220D58}"/>
              </a:ext>
            </a:extLst>
          </p:cNvPr>
          <p:cNvSpPr txBox="1"/>
          <p:nvPr/>
        </p:nvSpPr>
        <p:spPr>
          <a:xfrm>
            <a:off x="1108808" y="377153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3D38AC-590C-C4C2-FC4E-325A2100604A}"/>
              </a:ext>
            </a:extLst>
          </p:cNvPr>
          <p:cNvSpPr txBox="1"/>
          <p:nvPr/>
        </p:nvSpPr>
        <p:spPr>
          <a:xfrm>
            <a:off x="194505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01307F-5E2B-2891-4F0A-C42F0F1DF1B5}"/>
              </a:ext>
            </a:extLst>
          </p:cNvPr>
          <p:cNvSpPr txBox="1"/>
          <p:nvPr/>
        </p:nvSpPr>
        <p:spPr>
          <a:xfrm>
            <a:off x="3282761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D931BE9-E6B2-6026-D43D-DBA27E282DBF}"/>
              </a:ext>
            </a:extLst>
          </p:cNvPr>
          <p:cNvSpPr txBox="1"/>
          <p:nvPr/>
        </p:nvSpPr>
        <p:spPr>
          <a:xfrm>
            <a:off x="481860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48B07A-EC17-9AC6-4EA5-EB4A92D8A4D1}"/>
              </a:ext>
            </a:extLst>
          </p:cNvPr>
          <p:cNvSpPr txBox="1"/>
          <p:nvPr/>
        </p:nvSpPr>
        <p:spPr>
          <a:xfrm>
            <a:off x="5530806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89BFD0F-82E2-8B81-6DE8-183BA4270074}"/>
              </a:ext>
            </a:extLst>
          </p:cNvPr>
          <p:cNvSpPr txBox="1"/>
          <p:nvPr/>
        </p:nvSpPr>
        <p:spPr>
          <a:xfrm>
            <a:off x="6602822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5D92EC-BD8F-D8B8-57EA-3CEE58088003}"/>
              </a:ext>
            </a:extLst>
          </p:cNvPr>
          <p:cNvSpPr txBox="1"/>
          <p:nvPr/>
        </p:nvSpPr>
        <p:spPr>
          <a:xfrm>
            <a:off x="2428775" y="37844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39AABD-DB10-15CF-E3AC-BB18474F55A1}"/>
              </a:ext>
            </a:extLst>
          </p:cNvPr>
          <p:cNvSpPr txBox="1"/>
          <p:nvPr/>
        </p:nvSpPr>
        <p:spPr>
          <a:xfrm>
            <a:off x="3603903" y="377976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3B4537-6F71-2419-0989-5D780A25EDB1}"/>
              </a:ext>
            </a:extLst>
          </p:cNvPr>
          <p:cNvSpPr txBox="1"/>
          <p:nvPr/>
        </p:nvSpPr>
        <p:spPr>
          <a:xfrm>
            <a:off x="4508042" y="3689670"/>
            <a:ext cx="284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FB341F-E3A4-23AA-AA4C-D6B62D3B7910}"/>
              </a:ext>
            </a:extLst>
          </p:cNvPr>
          <p:cNvSpPr txBox="1"/>
          <p:nvPr/>
        </p:nvSpPr>
        <p:spPr>
          <a:xfrm>
            <a:off x="769316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44A73F-7081-245B-AFBE-29EC76C76FAC}"/>
              </a:ext>
            </a:extLst>
          </p:cNvPr>
          <p:cNvSpPr txBox="1"/>
          <p:nvPr/>
        </p:nvSpPr>
        <p:spPr>
          <a:xfrm>
            <a:off x="1854857" y="419602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2996-8561-B7C8-DDA5-5B942AF37079}"/>
              </a:ext>
            </a:extLst>
          </p:cNvPr>
          <p:cNvSpPr txBox="1"/>
          <p:nvPr/>
        </p:nvSpPr>
        <p:spPr>
          <a:xfrm>
            <a:off x="3784626" y="420883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587D14-24FD-8A47-6D9D-759DA7909695}"/>
              </a:ext>
            </a:extLst>
          </p:cNvPr>
          <p:cNvSpPr txBox="1"/>
          <p:nvPr/>
        </p:nvSpPr>
        <p:spPr>
          <a:xfrm>
            <a:off x="6509743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6E54D2-0484-9FBB-963D-BDD299634B0B}"/>
              </a:ext>
            </a:extLst>
          </p:cNvPr>
          <p:cNvSpPr txBox="1"/>
          <p:nvPr/>
        </p:nvSpPr>
        <p:spPr>
          <a:xfrm>
            <a:off x="7387889" y="420275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61972B-AC24-3466-4B38-40F0236C06F3}"/>
              </a:ext>
            </a:extLst>
          </p:cNvPr>
          <p:cNvSpPr txBox="1"/>
          <p:nvPr/>
        </p:nvSpPr>
        <p:spPr>
          <a:xfrm>
            <a:off x="1051339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E78D44F-F30D-48E2-F498-BFEC5A1E2949}"/>
              </a:ext>
            </a:extLst>
          </p:cNvPr>
          <p:cNvSpPr txBox="1"/>
          <p:nvPr/>
        </p:nvSpPr>
        <p:spPr>
          <a:xfrm>
            <a:off x="1671860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22248D1-0343-7DDB-FC23-9C2816D35538}"/>
              </a:ext>
            </a:extLst>
          </p:cNvPr>
          <p:cNvSpPr txBox="1"/>
          <p:nvPr/>
        </p:nvSpPr>
        <p:spPr>
          <a:xfrm>
            <a:off x="3285246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FFF6ACA-3727-45CA-E749-1D76CE2A9CD5}"/>
              </a:ext>
            </a:extLst>
          </p:cNvPr>
          <p:cNvSpPr txBox="1"/>
          <p:nvPr/>
        </p:nvSpPr>
        <p:spPr>
          <a:xfrm>
            <a:off x="2312816" y="5023862"/>
            <a:ext cx="284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55506CD-BA25-40A0-E511-E3F650ACBEB4}"/>
              </a:ext>
            </a:extLst>
          </p:cNvPr>
          <p:cNvSpPr txBox="1"/>
          <p:nvPr/>
        </p:nvSpPr>
        <p:spPr>
          <a:xfrm flipH="1">
            <a:off x="5051965" y="5024598"/>
            <a:ext cx="246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6C40729-82EE-1BF8-95BE-AC47047EDA36}"/>
              </a:ext>
            </a:extLst>
          </p:cNvPr>
          <p:cNvSpPr txBox="1"/>
          <p:nvPr/>
        </p:nvSpPr>
        <p:spPr>
          <a:xfrm>
            <a:off x="6481849" y="5031420"/>
            <a:ext cx="267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E6FB49F-5D20-4EAD-5E58-7F14082EC2AA}"/>
              </a:ext>
            </a:extLst>
          </p:cNvPr>
          <p:cNvSpPr txBox="1"/>
          <p:nvPr/>
        </p:nvSpPr>
        <p:spPr>
          <a:xfrm>
            <a:off x="1124646" y="5442215"/>
            <a:ext cx="284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35002FC-D24C-E81E-A930-714EA5F80315}"/>
              </a:ext>
            </a:extLst>
          </p:cNvPr>
          <p:cNvSpPr txBox="1"/>
          <p:nvPr/>
        </p:nvSpPr>
        <p:spPr>
          <a:xfrm flipH="1">
            <a:off x="2827548" y="5449399"/>
            <a:ext cx="335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n w="0"/>
              </a:rPr>
              <a:t>р</a:t>
            </a:r>
            <a:endParaRPr lang="uk-UA" sz="3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121A551-6656-4D93-4DAA-7FB77D52B9B6}"/>
              </a:ext>
            </a:extLst>
          </p:cNvPr>
          <p:cNvSpPr txBox="1"/>
          <p:nvPr/>
        </p:nvSpPr>
        <p:spPr>
          <a:xfrm>
            <a:off x="4068831" y="5449399"/>
            <a:ext cx="185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016392A-8AAD-D74C-DAB6-9FB6520DCD89}"/>
              </a:ext>
            </a:extLst>
          </p:cNvPr>
          <p:cNvSpPr txBox="1"/>
          <p:nvPr/>
        </p:nvSpPr>
        <p:spPr>
          <a:xfrm>
            <a:off x="1388457" y="5869720"/>
            <a:ext cx="189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cap="none" spc="0" dirty="0">
                <a:ln w="0"/>
                <a:solidFill>
                  <a:schemeClr val="tx1"/>
                </a:solidFill>
              </a:rPr>
              <a:t>р</a:t>
            </a:r>
            <a:endParaRPr lang="uk-UA" sz="3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583B3C4-3B20-10EC-9609-AA83BDB6FB66}"/>
              </a:ext>
            </a:extLst>
          </p:cNvPr>
          <p:cNvSpPr txBox="1"/>
          <p:nvPr/>
        </p:nvSpPr>
        <p:spPr>
          <a:xfrm>
            <a:off x="2895481" y="5905083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ECFACD-FEEE-1F4C-8751-7A2C6511F9CF}"/>
              </a:ext>
            </a:extLst>
          </p:cNvPr>
          <p:cNvSpPr txBox="1"/>
          <p:nvPr/>
        </p:nvSpPr>
        <p:spPr>
          <a:xfrm>
            <a:off x="8212523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9E36F82-3A77-85E5-3BE9-48BF675B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" y="19744"/>
            <a:ext cx="880681" cy="79927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2DFF1E8-21DC-98BF-96A2-5F17463FF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55" y="2098274"/>
            <a:ext cx="3697567" cy="3804374"/>
          </a:xfrm>
          <a:prstGeom prst="rect">
            <a:avLst/>
          </a:prstGeom>
        </p:spPr>
      </p:pic>
      <p:pic>
        <p:nvPicPr>
          <p:cNvPr id="130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A6938040-815F-DA89-91DF-A02E23DF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706" y="3540871"/>
            <a:ext cx="2846294" cy="27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92" grpId="0"/>
      <p:bldP spid="93" grpId="0"/>
      <p:bldP spid="94" grpId="0"/>
      <p:bldP spid="95" grpId="0"/>
      <p:bldP spid="97" grpId="0"/>
      <p:bldP spid="98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117" grpId="0"/>
      <p:bldP spid="119" grpId="0"/>
      <p:bldP spid="120" grpId="0"/>
      <p:bldP spid="125" grpId="0"/>
      <p:bldP spid="126" grpId="0"/>
      <p:bldP spid="1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4F715E-5865-4409-AEE7-4886B54ABBFE}"/>
</file>

<file path=customXml/itemProps2.xml><?xml version="1.0" encoding="utf-8"?>
<ds:datastoreItem xmlns:ds="http://schemas.openxmlformats.org/officeDocument/2006/customXml" ds:itemID="{39C53FCC-CAAE-4602-A99F-359A6C4ADBC6}"/>
</file>

<file path=customXml/itemProps3.xml><?xml version="1.0" encoding="utf-8"?>
<ds:datastoreItem xmlns:ds="http://schemas.openxmlformats.org/officeDocument/2006/customXml" ds:itemID="{D6854697-7F86-47C0-A8CE-5A78FA87CC5F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174</Words>
  <Application>Microsoft Office PowerPoint</Application>
  <PresentationFormat>Широкоэкранный</PresentationFormat>
  <Paragraphs>58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4</cp:revision>
  <dcterms:created xsi:type="dcterms:W3CDTF">2026-01-17T20:55:06Z</dcterms:created>
  <dcterms:modified xsi:type="dcterms:W3CDTF">2026-02-25T16:48:26Z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