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70" d="100"/>
          <a:sy n="70" d="100"/>
        </p:scale>
        <p:origin x="1066" y="47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D9E70-BA20-46AB-9F78-D101C20E4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7E5140-A512-45DE-A899-314B49F15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D88FFE-2A08-4E6B-941D-7A9FCC27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145C-D8A3-4D77-8F7A-008304B55293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25907F8-10E2-4944-B737-6630E9C35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2B49562-B89F-43F0-955E-544A136E4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1790-1C64-40C1-8111-1B3F269119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115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824DF-D3CF-4926-876C-799028A79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7652087-FA73-43F3-8B42-0F7A00899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694268-EB4D-4402-9BE7-610396887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145C-D8A3-4D77-8F7A-008304B55293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4F98A9-FDBC-4862-A213-A9E61689A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996D46-7C2C-4ABE-BA2C-E2FDD489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1790-1C64-40C1-8111-1B3F269119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98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6AD196-E426-459F-9FCA-E4E51529A4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D790CF5-2190-4DE3-B819-C20716073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1FE61DE-CC3B-4852-A2B4-EC20D4BD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145C-D8A3-4D77-8F7A-008304B55293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8A48C0-882B-4727-B67E-811D8347D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DB61F9-700F-4546-9706-D968AC26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1790-1C64-40C1-8111-1B3F269119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9229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228C3-ED91-4D4B-A001-100A7F317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9AEADE-E463-4A12-91FD-916B6C6FC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68C0B7-5DDA-41E6-867E-C4AEA4E1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145C-D8A3-4D77-8F7A-008304B55293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393770-09DF-4ED0-B51F-A2994875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325C3-2DCD-4287-B5E3-52D98CBA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1790-1C64-40C1-8111-1B3F269119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3553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E1699-0ADB-4905-8139-C9AB3212F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39D105-7620-4049-8FD6-41FC1770C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98EEE4D-38C8-4BBE-A7A5-33061B836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145C-D8A3-4D77-8F7A-008304B55293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FAF5AFF-0FCB-4078-AA4A-6A8814015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26D147-F86B-4D7D-B0C4-5369AB27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1790-1C64-40C1-8111-1B3F269119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7461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99F5D-4130-4F96-A4D7-C49C120E1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92D1A7-5EE2-4B96-8A23-F51DBE696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5E5C1C-8756-413C-AD51-390276C33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CF6FD51-5A21-4BB8-BAA4-D6161CE8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145C-D8A3-4D77-8F7A-008304B55293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9348DC1-B180-4932-A0E0-4D81BB1D0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63868B-7B98-4925-989E-560E276E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1790-1C64-40C1-8111-1B3F269119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8556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E8823-1B50-4DF5-B96F-CF5167624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0FA201-9826-4363-9107-8F209EEFE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99EF21F-D513-401A-BD02-54F3FBE43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E5AD7ED-AC81-4860-9EFA-C84CA428C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F8623B-F00A-46F7-B26B-91073104E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450F44-18BC-468A-BB47-44DD04FBF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145C-D8A3-4D77-8F7A-008304B55293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E9E119-7BB2-432E-B2D0-3B15D9A8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311B99A-45E6-4EA1-AE7B-36CD4F0D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1790-1C64-40C1-8111-1B3F269119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12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C8E77-D647-4612-B239-429F76D6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6B4B9AB-3F00-4AD1-8E4F-535AD7AA1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145C-D8A3-4D77-8F7A-008304B55293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0EFC067-ED9C-4882-8F39-A10D32B6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A0D5B6D-3249-4B78-AB9C-FE1D0156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1790-1C64-40C1-8111-1B3F269119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580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0B03C52-A7D0-4E9B-8822-94A7EA5EA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145C-D8A3-4D77-8F7A-008304B55293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94E321D-5808-46CC-B35C-882A1691F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EB987D-C751-496F-AC15-0292D9B4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1790-1C64-40C1-8111-1B3F269119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773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3E0AC-D9C2-44F5-B791-BA57C0B55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9EBFB1-9184-4C23-864F-9C2E218AD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60DF97-DC0B-4188-BBFF-56D79070F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9B55426-93E7-4E74-BB5E-41C8325A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145C-D8A3-4D77-8F7A-008304B55293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B793BF9-7F7D-41C2-9314-54421BB39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77828E8-0B90-4B72-BEEC-85865E55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1790-1C64-40C1-8111-1B3F269119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154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4C676-5C76-47CC-90B0-441FB2777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2737118-116F-433F-9952-3D94F33139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B6CCC78-0658-4318-9C77-A68BFF529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5EBBAC3-B4CE-4A98-92FE-E804DAB2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1145C-D8A3-4D77-8F7A-008304B55293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E95143-7CFD-48E7-89B3-5CBBA318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1993F5-4A77-481B-988E-FF915ADC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A1790-1C64-40C1-8111-1B3F269119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5641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5C41084-5088-4066-B7C8-2A16F5C4E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100554E-C958-482F-BF7F-BCF6F2DA9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C51B333-76F4-46EF-8027-E50D09BD6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1145C-D8A3-4D77-8F7A-008304B55293}" type="datetimeFigureOut">
              <a:rPr lang="uk-UA" smtClean="0"/>
              <a:t>25.02.2026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CCC57C-2A73-4011-8BFE-913D09BD4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56FC1-F5B0-46B5-BE10-51E11D80C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A1790-1C64-40C1-8111-1B3F2691193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301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882030-57DB-431B-A1BC-973B4C490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4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DF3406AA-CDFF-4E8D-8618-2853BDC25B15}"/>
              </a:ext>
            </a:extLst>
          </p:cNvPr>
          <p:cNvSpPr/>
          <p:nvPr/>
        </p:nvSpPr>
        <p:spPr>
          <a:xfrm>
            <a:off x="1718330" y="172656"/>
            <a:ext cx="5893673" cy="508859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9E8E38B5-9617-474A-84AA-002CE7DB8E32}"/>
              </a:ext>
            </a:extLst>
          </p:cNvPr>
          <p:cNvSpPr/>
          <p:nvPr/>
        </p:nvSpPr>
        <p:spPr>
          <a:xfrm>
            <a:off x="1348309" y="5460946"/>
            <a:ext cx="6633713" cy="12853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й Са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- два дру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ки,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З'єднати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великі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 пальчики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обох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 рук (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наче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 «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дружать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»).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E5CB3633-39FF-4636-A9E8-D62C3BC57CB9}"/>
              </a:ext>
            </a:extLst>
          </p:cNvPr>
          <p:cNvSpPr/>
          <p:nvPr/>
        </p:nvSpPr>
        <p:spPr>
          <a:xfrm>
            <a:off x="1718330" y="228515"/>
            <a:ext cx="5893673" cy="5088593"/>
          </a:xfrm>
          <a:prstGeom prst="roundRect">
            <a:avLst/>
          </a:prstGeom>
          <a:blipFill dpi="0" rotWithShape="1">
            <a:blip r:embed="rId4"/>
            <a:srcRect/>
            <a:stretch>
              <a:fillRect t="-26000" b="-20000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AE769551-00C4-48E7-B53D-03B511223CF5}"/>
              </a:ext>
            </a:extLst>
          </p:cNvPr>
          <p:cNvSpPr/>
          <p:nvPr/>
        </p:nvSpPr>
        <p:spPr>
          <a:xfrm>
            <a:off x="1348309" y="5447069"/>
            <a:ext cx="6633713" cy="12853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ли </a:t>
            </a:r>
            <a:r>
              <a:rPr lang="uk-U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обтру</a:t>
            </a:r>
            <a:r>
              <a:rPr lang="uk-UA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увать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 гру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ки.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(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Пальчиками «крокувати» по столу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AFEDA7F4-5435-4C7C-9915-16BFB58ECAC1}"/>
              </a:ext>
            </a:extLst>
          </p:cNvPr>
          <p:cNvSpPr/>
          <p:nvPr/>
        </p:nvSpPr>
        <p:spPr>
          <a:xfrm>
            <a:off x="1718327" y="172655"/>
            <a:ext cx="5893673" cy="5088593"/>
          </a:xfrm>
          <a:prstGeom prst="roundRect">
            <a:avLst/>
          </a:prstGeom>
          <a:blipFill dpi="0" rotWithShape="1">
            <a:blip r:embed="rId5"/>
            <a:srcRect/>
            <a:stretch>
              <a:fillRect t="-26000" b="-20000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E899DDD3-285E-4DC6-8106-F3E80CA20A51}"/>
              </a:ext>
            </a:extLst>
          </p:cNvPr>
          <p:cNvSpPr/>
          <p:nvPr/>
        </p:nvSpPr>
        <p:spPr>
          <a:xfrm>
            <a:off x="1348309" y="5460946"/>
            <a:ext cx="6633713" cy="12853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Поспішали –поспішили: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(</a:t>
            </a:r>
            <a:r>
              <a:rPr lang="ru-RU" sz="2000" dirty="0">
                <a:latin typeface="Segoe Print" panose="02000600000000000000" pitchFamily="2" charset="0"/>
              </a:rPr>
              <a:t>Пальчиками легко </a:t>
            </a:r>
            <a:r>
              <a:rPr lang="ru-RU" sz="2000" dirty="0" err="1">
                <a:latin typeface="Segoe Print" panose="02000600000000000000" pitchFamily="2" charset="0"/>
              </a:rPr>
              <a:t>постукувати</a:t>
            </a:r>
            <a:r>
              <a:rPr lang="ru-RU" sz="2000" dirty="0">
                <a:latin typeface="Segoe Print" panose="02000600000000000000" pitchFamily="2" charset="0"/>
              </a:rPr>
              <a:t> по столу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F42C5ED4-4F1E-45E4-B035-FFD967A8DEF0}"/>
              </a:ext>
            </a:extLst>
          </p:cNvPr>
          <p:cNvSpPr/>
          <p:nvPr/>
        </p:nvSpPr>
        <p:spPr>
          <a:xfrm>
            <a:off x="1718327" y="172655"/>
            <a:ext cx="5893673" cy="5088593"/>
          </a:xfrm>
          <a:prstGeom prst="roundRect">
            <a:avLst/>
          </a:prstGeom>
          <a:blipFill dpi="0" rotWithShape="1">
            <a:blip r:embed="rId6"/>
            <a:srcRect/>
            <a:stretch>
              <a:fillRect t="-26000" b="-32000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4B26E30F-C74C-43A2-B02B-9CE8D6B7971E}"/>
              </a:ext>
            </a:extLst>
          </p:cNvPr>
          <p:cNvSpPr/>
          <p:nvPr/>
        </p:nvSpPr>
        <p:spPr>
          <a:xfrm>
            <a:off x="1348309" y="5447069"/>
            <a:ext cx="6633713" cy="12853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Са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ин ко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ик зали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или ...</a:t>
            </a:r>
            <a:r>
              <a:rPr lang="uk-UA" sz="3200" dirty="0"/>
              <a:t>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latin typeface="Segoe Print" panose="02000600000000000000" pitchFamily="2" charset="0"/>
              </a:rPr>
              <a:t>Зробити</a:t>
            </a:r>
            <a:r>
              <a:rPr lang="ru-RU" sz="2000" dirty="0">
                <a:latin typeface="Segoe Print" panose="02000600000000000000" pitchFamily="2" charset="0"/>
              </a:rPr>
              <a:t> з </a:t>
            </a:r>
            <a:r>
              <a:rPr lang="ru-RU" sz="2000" dirty="0" err="1">
                <a:latin typeface="Segoe Print" panose="02000600000000000000" pitchFamily="2" charset="0"/>
              </a:rPr>
              <a:t>долонь</a:t>
            </a:r>
            <a:r>
              <a:rPr lang="ru-RU" sz="2000" dirty="0">
                <a:latin typeface="Segoe Print" panose="02000600000000000000" pitchFamily="2" charset="0"/>
              </a:rPr>
              <a:t> «</a:t>
            </a:r>
            <a:r>
              <a:rPr lang="ru-RU" sz="2000" dirty="0" err="1">
                <a:latin typeface="Segoe Print" panose="02000600000000000000" pitchFamily="2" charset="0"/>
              </a:rPr>
              <a:t>кошик</a:t>
            </a:r>
            <a:r>
              <a:rPr lang="ru-RU" sz="2000" dirty="0">
                <a:latin typeface="Segoe Print" panose="02000600000000000000" pitchFamily="2" charset="0"/>
              </a:rPr>
              <a:t>» (</a:t>
            </a:r>
            <a:r>
              <a:rPr lang="ru-RU" sz="2000" dirty="0" err="1">
                <a:latin typeface="Segoe Print" panose="02000600000000000000" pitchFamily="2" charset="0"/>
              </a:rPr>
              <a:t>скласти</a:t>
            </a:r>
            <a:r>
              <a:rPr lang="ru-RU" sz="2000" dirty="0">
                <a:latin typeface="Segoe Print" panose="02000600000000000000" pitchFamily="2" charset="0"/>
              </a:rPr>
              <a:t> </a:t>
            </a:r>
            <a:r>
              <a:rPr lang="ru-RU" sz="2000" dirty="0" err="1">
                <a:latin typeface="Segoe Print" panose="02000600000000000000" pitchFamily="2" charset="0"/>
              </a:rPr>
              <a:t>їх</a:t>
            </a:r>
            <a:r>
              <a:rPr lang="ru-RU" sz="2000" dirty="0">
                <a:latin typeface="Segoe Print" panose="02000600000000000000" pitchFamily="2" charset="0"/>
              </a:rPr>
              <a:t> </a:t>
            </a:r>
            <a:r>
              <a:rPr lang="ru-RU" sz="2000" dirty="0" err="1">
                <a:latin typeface="Segoe Print" panose="02000600000000000000" pitchFamily="2" charset="0"/>
              </a:rPr>
              <a:t>човником</a:t>
            </a:r>
            <a:r>
              <a:rPr lang="ru-RU" sz="2000" dirty="0">
                <a:latin typeface="Segoe Print" panose="02000600000000000000" pitchFamily="2" charset="0"/>
              </a:rPr>
              <a:t>)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2A74E712-76A1-48B8-A5F9-054BC12F37CC}"/>
              </a:ext>
            </a:extLst>
          </p:cNvPr>
          <p:cNvSpPr/>
          <p:nvPr/>
        </p:nvSpPr>
        <p:spPr>
          <a:xfrm>
            <a:off x="1656885" y="172655"/>
            <a:ext cx="5893673" cy="5088593"/>
          </a:xfrm>
          <a:prstGeom prst="roundRect">
            <a:avLst/>
          </a:prstGeom>
          <a:blipFill dpi="0" rotWithShape="1">
            <a:blip r:embed="rId7"/>
            <a:srcRect/>
            <a:stretch>
              <a:fillRect t="-26000" b="-32000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C7D178CF-903D-4358-BDA8-A6C6D2548D56}"/>
              </a:ext>
            </a:extLst>
          </p:cNvPr>
          <p:cNvSpPr/>
          <p:nvPr/>
        </p:nvSpPr>
        <p:spPr>
          <a:xfrm>
            <a:off x="1348309" y="5460945"/>
            <a:ext cx="6633713" cy="12853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Са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а ко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ик ла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тував,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(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Імітувати «шиття» — великим і вказівним пальцем робити дрібні щипкові рухи.)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C4033F3F-C6E1-48E7-8A2D-1242F3FEC40F}"/>
              </a:ext>
            </a:extLst>
          </p:cNvPr>
          <p:cNvSpPr/>
          <p:nvPr/>
        </p:nvSpPr>
        <p:spPr>
          <a:xfrm>
            <a:off x="1687606" y="172655"/>
            <a:ext cx="5893673" cy="5088593"/>
          </a:xfrm>
          <a:prstGeom prst="roundRect">
            <a:avLst/>
          </a:prstGeom>
          <a:blipFill dpi="0" rotWithShape="1">
            <a:blip r:embed="rId8"/>
            <a:srcRect/>
            <a:stretch>
              <a:fillRect t="-26000" b="-32000"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54FA372-B098-40BE-85C2-0167DC5C6E4A}"/>
              </a:ext>
            </a:extLst>
          </p:cNvPr>
          <p:cNvSpPr/>
          <p:nvPr/>
        </p:nvSpPr>
        <p:spPr>
          <a:xfrm>
            <a:off x="1380615" y="5436482"/>
            <a:ext cx="6633713" cy="12853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а гру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і ку</a:t>
            </a:r>
            <a:r>
              <a:rPr lang="uk-UA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тував. 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(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Segoe Print" panose="02000600000000000000" pitchFamily="2" charset="0"/>
              </a:rPr>
              <a:t>Кулачки стиснути і розтиснути 2-3 рази)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51457F-F69C-4B75-8DFA-A583849FEF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05" b="89941" l="9961" r="89941">
                        <a14:foregroundMark x1="53125" y1="8105" x2="58789" y2="11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96" y="592666"/>
            <a:ext cx="5122333" cy="51223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5825910-BB6B-4B1D-9E3F-7E03221C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90" y="3867614"/>
            <a:ext cx="2878667" cy="28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3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E6FBAB4-C2BB-438E-BDA5-001C3BFC2493}"/>
</file>

<file path=customXml/itemProps2.xml><?xml version="1.0" encoding="utf-8"?>
<ds:datastoreItem xmlns:ds="http://schemas.openxmlformats.org/officeDocument/2006/customXml" ds:itemID="{4CF9CD3E-E6F2-4F70-92F3-19A7C136F949}"/>
</file>

<file path=customXml/itemProps3.xml><?xml version="1.0" encoding="utf-8"?>
<ds:datastoreItem xmlns:ds="http://schemas.openxmlformats.org/officeDocument/2006/customXml" ds:itemID="{D638E243-8771-46E2-9C6A-C514FDA265FE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89</Words>
  <Application>Microsoft Office PowerPoint</Application>
  <PresentationFormat>Широкий екран</PresentationFormat>
  <Paragraphs>10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Segoe Print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2026-02-25T15:12:38Z</dcterms:created>
  <dcterms:modified xsi:type="dcterms:W3CDTF">2026-02-25T15:58:48Z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