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50F737-4CC2-DEE7-5DB3-247D74CE397B}" v="4" dt="2026-03-03T09:53:36.2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06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F450F737-4CC2-DEE7-5DB3-247D74CE397B}"/>
    <pc:docChg chg="modSld">
      <pc:chgData name="somovaasya3" userId="S::somovaasya3_gmail.com#ext#@slideedu.onmicrosoft.com::05b36399-d501-4a7b-87fd-615099445ab5" providerId="AD" clId="Web-{F450F737-4CC2-DEE7-5DB3-247D74CE397B}" dt="2026-03-03T09:53:36.252" v="3" actId="1076"/>
      <pc:docMkLst>
        <pc:docMk/>
      </pc:docMkLst>
      <pc:sldChg chg="modSp">
        <pc:chgData name="somovaasya3" userId="S::somovaasya3_gmail.com#ext#@slideedu.onmicrosoft.com::05b36399-d501-4a7b-87fd-615099445ab5" providerId="AD" clId="Web-{F450F737-4CC2-DEE7-5DB3-247D74CE397B}" dt="2026-03-03T09:53:36.252" v="3" actId="1076"/>
        <pc:sldMkLst>
          <pc:docMk/>
          <pc:sldMk cId="699700079" sldId="257"/>
        </pc:sldMkLst>
        <pc:spChg chg="mod">
          <ac:chgData name="somovaasya3" userId="S::somovaasya3_gmail.com#ext#@slideedu.onmicrosoft.com::05b36399-d501-4a7b-87fd-615099445ab5" providerId="AD" clId="Web-{F450F737-4CC2-DEE7-5DB3-247D74CE397B}" dt="2026-03-03T09:53:33.112" v="2" actId="20577"/>
          <ac:spMkLst>
            <pc:docMk/>
            <pc:sldMk cId="699700079" sldId="257"/>
            <ac:spMk id="17" creationId="{C7D178CF-903D-4358-BDA8-A6C6D2548D56}"/>
          </ac:spMkLst>
        </pc:spChg>
        <pc:spChg chg="mod">
          <ac:chgData name="somovaasya3" userId="S::somovaasya3_gmail.com#ext#@slideedu.onmicrosoft.com::05b36399-d501-4a7b-87fd-615099445ab5" providerId="AD" clId="Web-{F450F737-4CC2-DEE7-5DB3-247D74CE397B}" dt="2026-03-03T09:53:36.252" v="3" actId="1076"/>
          <ac:spMkLst>
            <pc:docMk/>
            <pc:sldMk cId="699700079" sldId="257"/>
            <ac:spMk id="19" creationId="{B54FA372-B098-40BE-85C2-0167DC5C6E4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4ECE3D-734C-48AF-9D5B-03DBA66525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C5E5838-BBE1-4232-8339-AA5B06FC28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3D8A202-978F-4298-BB76-16B40DB51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8FFAA-0D63-41BD-B0FB-26476CAC1288}" type="datetimeFigureOut">
              <a:rPr lang="uk-UA" smtClean="0"/>
              <a:t>03.03.2026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0C5D342-1D90-4156-8766-EF695789C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8FBE6D1-80DE-4DC5-82BC-F016A6C41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CB6-54AF-4DD3-9920-F12E1F6D51E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86725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6838B8-FC7A-4F8D-8B4B-AF9883F6D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05CFDE5-E61F-4F2B-A1D2-27C6576143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0DCBA3E-EF5E-48FF-A1B0-2F5EBBB53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8FFAA-0D63-41BD-B0FB-26476CAC1288}" type="datetimeFigureOut">
              <a:rPr lang="uk-UA" smtClean="0"/>
              <a:t>03.03.2026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0216FB5-5D6A-4AE4-BC93-F167BA89D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28E0E89-13A9-478D-A8E6-578B72A4B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CB6-54AF-4DD3-9920-F12E1F6D51E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9720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C37E2A2C-C1A4-47B0-BEAA-73CEF7C028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02BF09C-8FC6-451E-9822-0ADA83E630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0017E18-A526-4E17-A95F-C9A9A0F77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8FFAA-0D63-41BD-B0FB-26476CAC1288}" type="datetimeFigureOut">
              <a:rPr lang="uk-UA" smtClean="0"/>
              <a:t>03.03.2026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AEE8979-2340-4BDC-94F9-4D82A3E1B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6E1DC43-6504-4EEB-8BF7-838595D3A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CB6-54AF-4DD3-9920-F12E1F6D51E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45879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752960-0F2A-4F62-9338-CDE4E8F6B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54751C3-464C-4DAE-8E9F-5766286FD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577CE96-7888-484D-9CE7-779840C03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8FFAA-0D63-41BD-B0FB-26476CAC1288}" type="datetimeFigureOut">
              <a:rPr lang="uk-UA" smtClean="0"/>
              <a:t>03.03.2026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7DE42B-3461-4A3D-A3DB-0563D5A37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8ABD29-9E7B-4918-89AE-8A2566366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CB6-54AF-4DD3-9920-F12E1F6D51E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64603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1FE881-8F9A-4BB1-BB67-9C009D318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A0260DB-EE38-4E18-91C8-84675085F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4085B26-55A9-42CB-ACE4-BEFBF0C0C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8FFAA-0D63-41BD-B0FB-26476CAC1288}" type="datetimeFigureOut">
              <a:rPr lang="uk-UA" smtClean="0"/>
              <a:t>03.03.2026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D832EF-F799-47F3-86CA-CE5122292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188E942-60F9-498C-99D5-5E8319101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CB6-54AF-4DD3-9920-F12E1F6D51E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6572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09C6C-3508-4037-AEF2-D50DF107E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329AC9F-729F-4C46-9016-82746C7A74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0265200-8A0E-401B-8C97-C54C93C316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4D72053-0950-4633-86EA-35CB8C7FC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8FFAA-0D63-41BD-B0FB-26476CAC1288}" type="datetimeFigureOut">
              <a:rPr lang="uk-UA" smtClean="0"/>
              <a:t>03.03.2026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E0A1910-13B6-4365-9F14-11247FAF0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13C4BEA-4472-466D-9953-E1F9CE15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CB6-54AF-4DD3-9920-F12E1F6D51E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13244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0467C1-0EE2-480F-B48F-ED765DEF9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AD4AD21-E2D0-45B1-92B4-A22E7C06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07879C6-38DD-4A40-95BE-23828E208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1CF80841-1613-4685-AD34-AFB7061D7F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0C47513-489D-46E5-9B65-794A541FAF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FAFBCAC-28D6-4E9D-8B4F-75B648647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8FFAA-0D63-41BD-B0FB-26476CAC1288}" type="datetimeFigureOut">
              <a:rPr lang="uk-UA" smtClean="0"/>
              <a:t>03.03.2026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B3D259A0-C8E0-417E-9A55-C36AFE40B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FE5D50D-1741-4D1F-B69E-620BD4160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CB6-54AF-4DD3-9920-F12E1F6D51E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7359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D6A5BF-DF1A-4E7D-A4C4-989E035BD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60D0CB3-C901-4D73-9426-E71D8F95B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8FFAA-0D63-41BD-B0FB-26476CAC1288}" type="datetimeFigureOut">
              <a:rPr lang="uk-UA" smtClean="0"/>
              <a:t>03.03.2026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6678F6E6-C016-4DBC-8948-6BE4590B3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319D29A7-05DD-4213-BACD-5CBD7AE5D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CB6-54AF-4DD3-9920-F12E1F6D51E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5034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1DDD4B8-2276-4CED-8553-EBC27E06E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8FFAA-0D63-41BD-B0FB-26476CAC1288}" type="datetimeFigureOut">
              <a:rPr lang="uk-UA" smtClean="0"/>
              <a:t>03.03.2026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42C9EE8-ABBE-4E84-906F-5B28B0FD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385A67B-53B0-49F8-B0B9-C394B62FD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CB6-54AF-4DD3-9920-F12E1F6D51E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5291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E23CDE-B435-4B30-8E30-796405A78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FABFDC3-38F7-4066-93CD-AF948BF3E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AB0EA40-E4CD-46C8-9F6D-5DAC707E9C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5AA662D-340B-4E24-B504-9896017AD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8FFAA-0D63-41BD-B0FB-26476CAC1288}" type="datetimeFigureOut">
              <a:rPr lang="uk-UA" smtClean="0"/>
              <a:t>03.03.2026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35394FD-68D4-47D6-A62D-6243698E9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FA50D58-8517-4CAF-A5FD-D932A7FA1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CB6-54AF-4DD3-9920-F12E1F6D51E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8975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483C1D-62CC-4FC8-B58D-DEE26A670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A6EC3291-0A9D-41DE-8962-04B8B925DE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DFD2A4A-D4BA-4981-8D94-A7B7408A72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04716E4-462B-4E80-8464-DACA5A9CB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8FFAA-0D63-41BD-B0FB-26476CAC1288}" type="datetimeFigureOut">
              <a:rPr lang="uk-UA" smtClean="0"/>
              <a:t>03.03.2026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1C0D9A7-8159-4951-8B95-41F02EF83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D04E0CB-6A32-40FD-8A5F-9A19D52D3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7CB6-54AF-4DD3-9920-F12E1F6D51E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30256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CB00370-78A6-4D41-B834-487DBD1F2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C7CE5B6-11B0-4640-AD02-B4F05A0BD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7F54E03-FF96-43CD-B002-F9FF8E82D7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8FFAA-0D63-41BD-B0FB-26476CAC1288}" type="datetimeFigureOut">
              <a:rPr lang="uk-UA" smtClean="0"/>
              <a:t>03.03.2026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4D1AB73-8D19-41EC-891D-CE59488453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399DA60-6DCC-47DF-8288-DB19EC1F62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37CB6-54AF-4DD3-9920-F12E1F6D51E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66619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882030-57DB-431B-A1BC-973B4C490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4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DF3406AA-CDFF-4E8D-8618-2853BDC25B15}"/>
              </a:ext>
            </a:extLst>
          </p:cNvPr>
          <p:cNvSpPr/>
          <p:nvPr/>
        </p:nvSpPr>
        <p:spPr>
          <a:xfrm>
            <a:off x="1754332" y="222629"/>
            <a:ext cx="5541373" cy="4756947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9E8E38B5-9617-474A-84AA-002CE7DB8E32}"/>
              </a:ext>
            </a:extLst>
          </p:cNvPr>
          <p:cNvSpPr/>
          <p:nvPr/>
        </p:nvSpPr>
        <p:spPr>
          <a:xfrm>
            <a:off x="1186510" y="5365828"/>
            <a:ext cx="6633713" cy="12853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ура с Ми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ей – малы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и,</a:t>
            </a:r>
          </a:p>
          <a:p>
            <a:pPr algn="ctr"/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(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Segoe Print" panose="02000600000000000000" pitchFamily="2" charset="0"/>
              </a:rPr>
              <a:t>Соединить ладони в замочек.</a:t>
            </a:r>
            <a:br>
              <a:rPr lang="ru-RU" sz="2000" dirty="0">
                <a:solidFill>
                  <a:schemeClr val="bg2">
                    <a:lumMod val="25000"/>
                  </a:schemeClr>
                </a:solidFill>
                <a:latin typeface="Segoe Print" panose="02000600000000000000" pitchFamily="2" charset="0"/>
              </a:rPr>
            </a:b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Segoe Print" panose="02000600000000000000" pitchFamily="2" charset="0"/>
              </a:rPr>
              <a:t>Пошевелить всеми пальчиками — «малыши»)</a:t>
            </a:r>
            <a:endParaRPr lang="uk-UA" sz="2000" b="1" dirty="0">
              <a:solidFill>
                <a:schemeClr val="bg2">
                  <a:lumMod val="25000"/>
                </a:schemeClr>
              </a:solidFill>
              <a:latin typeface="Segoe Print" panose="02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E5CB3633-39FF-4636-A9E8-D62C3BC57CB9}"/>
              </a:ext>
            </a:extLst>
          </p:cNvPr>
          <p:cNvSpPr/>
          <p:nvPr/>
        </p:nvSpPr>
        <p:spPr>
          <a:xfrm>
            <a:off x="1757720" y="231834"/>
            <a:ext cx="5537985" cy="4749050"/>
          </a:xfrm>
          <a:prstGeom prst="roundRect">
            <a:avLst/>
          </a:prstGeom>
          <a:blipFill dpi="0" rotWithShape="1">
            <a:blip r:embed="rId4"/>
            <a:srcRect/>
            <a:stretch>
              <a:fillRect t="-26000" b="-20000"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AE769551-00C4-48E7-B53D-03B511223CF5}"/>
              </a:ext>
            </a:extLst>
          </p:cNvPr>
          <p:cNvSpPr/>
          <p:nvPr/>
        </p:nvSpPr>
        <p:spPr>
          <a:xfrm>
            <a:off x="1186509" y="5357932"/>
            <a:ext cx="6633713" cy="12853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latin typeface="Arial" panose="020B0604020202020204" pitchFamily="34" charset="0"/>
                <a:cs typeface="Arial" panose="020B0604020202020204" pitchFamily="34" charset="0"/>
              </a:rPr>
              <a:t>Гру</a:t>
            </a:r>
            <a:r>
              <a:rPr lang="uk-UA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uk-UA" sz="3200" b="1" dirty="0">
                <a:latin typeface="Arial" panose="020B0604020202020204" pitchFamily="34" charset="0"/>
                <a:cs typeface="Arial" panose="020B0604020202020204" pitchFamily="34" charset="0"/>
              </a:rPr>
              <a:t>и в сад собрать </a:t>
            </a:r>
            <a:r>
              <a:rPr lang="uk-UA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по</a:t>
            </a:r>
            <a:r>
              <a:rPr lang="uk-UA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uk-UA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ли</a:t>
            </a:r>
            <a:r>
              <a:rPr lang="uk-UA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(</a:t>
            </a:r>
            <a:r>
              <a:rPr lang="uk-UA" sz="2000" dirty="0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</a:rPr>
              <a:t>Пальчиками «</a:t>
            </a:r>
            <a:r>
              <a:rPr lang="uk-UA" sz="2000" dirty="0" err="1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</a:rPr>
              <a:t>шагаем</a:t>
            </a:r>
            <a:r>
              <a:rPr lang="uk-UA" sz="2000" dirty="0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</a:rPr>
              <a:t>» по столу</a:t>
            </a:r>
            <a:r>
              <a:rPr lang="uk-UA" sz="2000" dirty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uk-UA" sz="2000" b="1" dirty="0">
              <a:solidFill>
                <a:schemeClr val="accent3">
                  <a:lumMod val="50000"/>
                </a:schemeClr>
              </a:solidFill>
              <a:latin typeface="Segoe Print" panose="02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AFEDA7F4-5435-4C7C-9915-16BFB58ECAC1}"/>
              </a:ext>
            </a:extLst>
          </p:cNvPr>
          <p:cNvSpPr/>
          <p:nvPr/>
        </p:nvSpPr>
        <p:spPr>
          <a:xfrm>
            <a:off x="1786603" y="234473"/>
            <a:ext cx="5537986" cy="4749051"/>
          </a:xfrm>
          <a:prstGeom prst="roundRect">
            <a:avLst/>
          </a:prstGeom>
          <a:blipFill dpi="0" rotWithShape="1">
            <a:blip r:embed="rId5"/>
            <a:srcRect/>
            <a:stretch>
              <a:fillRect t="-26000" b="-20000"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E899DDD3-285E-4DC6-8106-F3E80CA20A51}"/>
              </a:ext>
            </a:extLst>
          </p:cNvPr>
          <p:cNvSpPr/>
          <p:nvPr/>
        </p:nvSpPr>
        <p:spPr>
          <a:xfrm>
            <a:off x="1186508" y="5350036"/>
            <a:ext cx="6633713" cy="12853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uk-UA" sz="3200" b="1" dirty="0">
                <a:latin typeface="Arial" panose="020B0604020202020204" pitchFamily="34" charset="0"/>
                <a:cs typeface="Arial" panose="020B0604020202020204" pitchFamily="34" charset="0"/>
              </a:rPr>
              <a:t>устро </a:t>
            </a:r>
            <a:r>
              <a:rPr lang="uk-UA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uk-UA" sz="3200" b="1" dirty="0">
                <a:latin typeface="Arial" panose="020B0604020202020204" pitchFamily="34" charset="0"/>
                <a:cs typeface="Arial" panose="020B0604020202020204" pitchFamily="34" charset="0"/>
              </a:rPr>
              <a:t>ли они, </a:t>
            </a:r>
            <a:r>
              <a:rPr lang="uk-UA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спе</a:t>
            </a:r>
            <a:r>
              <a:rPr lang="uk-UA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uk-UA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или</a:t>
            </a:r>
            <a:r>
              <a:rPr lang="uk-UA" sz="32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(</a:t>
            </a:r>
            <a:r>
              <a:rPr lang="ru-RU" sz="2000" dirty="0">
                <a:latin typeface="Segoe Print" panose="02000600000000000000" pitchFamily="2" charset="0"/>
              </a:rPr>
              <a:t>Пальчиками легко постукивать по столу</a:t>
            </a:r>
            <a:r>
              <a:rPr lang="uk-UA" sz="2000" dirty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uk-UA" sz="2000" b="1" dirty="0">
              <a:solidFill>
                <a:schemeClr val="accent3">
                  <a:lumMod val="50000"/>
                </a:schemeClr>
              </a:solidFill>
              <a:latin typeface="Segoe Print" panose="02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F42C5ED4-4F1E-45E4-B035-FFD967A8DEF0}"/>
              </a:ext>
            </a:extLst>
          </p:cNvPr>
          <p:cNvSpPr/>
          <p:nvPr/>
        </p:nvSpPr>
        <p:spPr>
          <a:xfrm>
            <a:off x="1786603" y="230524"/>
            <a:ext cx="5523655" cy="4756947"/>
          </a:xfrm>
          <a:prstGeom prst="roundRect">
            <a:avLst/>
          </a:prstGeom>
          <a:blipFill dpi="0" rotWithShape="1">
            <a:blip r:embed="rId6"/>
            <a:srcRect/>
            <a:stretch>
              <a:fillRect t="-26000" b="-32000"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: округлені кути 14">
            <a:extLst>
              <a:ext uri="{FF2B5EF4-FFF2-40B4-BE49-F238E27FC236}">
                <a16:creationId xmlns:a16="http://schemas.microsoft.com/office/drawing/2014/main" id="{4B26E30F-C74C-43A2-B02B-9CE8D6B7971E}"/>
              </a:ext>
            </a:extLst>
          </p:cNvPr>
          <p:cNvSpPr/>
          <p:nvPr/>
        </p:nvSpPr>
        <p:spPr>
          <a:xfrm>
            <a:off x="1208163" y="5340831"/>
            <a:ext cx="6633713" cy="12853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uk-UA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луко</a:t>
            </a:r>
            <a:r>
              <a:rPr lang="uk-UA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uk-UA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ко</a:t>
            </a:r>
            <a:r>
              <a:rPr lang="uk-UA" sz="3200" b="1" dirty="0">
                <a:latin typeface="Arial" panose="020B0604020202020204" pitchFamily="34" charset="0"/>
                <a:cs typeface="Arial" panose="020B0604020202020204" pitchFamily="34" charset="0"/>
              </a:rPr>
              <a:t> уронили...</a:t>
            </a:r>
            <a:r>
              <a:rPr lang="uk-UA" sz="3200" dirty="0"/>
              <a:t> </a:t>
            </a:r>
          </a:p>
          <a:p>
            <a:pPr algn="ctr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(</a:t>
            </a:r>
            <a:r>
              <a:rPr lang="ru-RU" sz="2000" dirty="0">
                <a:latin typeface="Segoe Print" panose="02000600000000000000" pitchFamily="2" charset="0"/>
              </a:rPr>
              <a:t>Сделать из ладоней «лукошко»</a:t>
            </a:r>
            <a:r>
              <a:rPr lang="uk-UA" sz="2000" dirty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uk-UA" sz="2000" b="1" dirty="0">
              <a:solidFill>
                <a:schemeClr val="accent3">
                  <a:lumMod val="50000"/>
                </a:schemeClr>
              </a:solidFill>
              <a:latin typeface="Segoe Print" panose="02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16" name="Прямокутник: округлені кути 15">
            <a:extLst>
              <a:ext uri="{FF2B5EF4-FFF2-40B4-BE49-F238E27FC236}">
                <a16:creationId xmlns:a16="http://schemas.microsoft.com/office/drawing/2014/main" id="{2A74E712-76A1-48B8-A5F9-054BC12F37CC}"/>
              </a:ext>
            </a:extLst>
          </p:cNvPr>
          <p:cNvSpPr/>
          <p:nvPr/>
        </p:nvSpPr>
        <p:spPr>
          <a:xfrm>
            <a:off x="1815486" y="239730"/>
            <a:ext cx="5523655" cy="4749050"/>
          </a:xfrm>
          <a:prstGeom prst="roundRect">
            <a:avLst/>
          </a:prstGeom>
          <a:blipFill dpi="0" rotWithShape="1">
            <a:blip r:embed="rId7"/>
            <a:srcRect/>
            <a:stretch>
              <a:fillRect t="-26000" b="-32000"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C7D178CF-903D-4358-BDA8-A6C6D2548D56}"/>
              </a:ext>
            </a:extLst>
          </p:cNvPr>
          <p:cNvSpPr/>
          <p:nvPr/>
        </p:nvSpPr>
        <p:spPr>
          <a:xfrm>
            <a:off x="1197334" y="5338457"/>
            <a:ext cx="6633713" cy="12853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uk-UA" sz="3200" b="1" dirty="0">
                <a:solidFill>
                  <a:srgbClr val="FF0000"/>
                </a:solidFill>
                <a:latin typeface="Arial"/>
                <a:cs typeface="Arial"/>
              </a:rPr>
              <a:t>Ш</a:t>
            </a:r>
            <a:r>
              <a:rPr lang="uk-UA" sz="3200" b="1">
                <a:latin typeface="Arial"/>
                <a:cs typeface="Arial"/>
              </a:rPr>
              <a:t>ура наш луко</a:t>
            </a:r>
            <a:r>
              <a:rPr lang="uk-UA" sz="3200" b="1" err="1">
                <a:solidFill>
                  <a:srgbClr val="FF0000"/>
                </a:solidFill>
                <a:latin typeface="Arial"/>
                <a:cs typeface="Arial"/>
              </a:rPr>
              <a:t>ш</a:t>
            </a:r>
            <a:r>
              <a:rPr lang="uk-UA" sz="3200" b="1" err="1">
                <a:latin typeface="Arial"/>
                <a:cs typeface="Arial"/>
              </a:rPr>
              <a:t>ко</a:t>
            </a:r>
            <a:r>
              <a:rPr lang="uk-UA" sz="3200" b="1" dirty="0">
                <a:latin typeface="Arial"/>
                <a:cs typeface="Arial"/>
              </a:rPr>
              <a:t> </a:t>
            </a:r>
            <a:r>
              <a:rPr lang="uk-UA" sz="3200" b="1" err="1">
                <a:latin typeface="Arial"/>
                <a:cs typeface="Arial"/>
              </a:rPr>
              <a:t>под</a:t>
            </a:r>
            <a:r>
              <a:rPr lang="uk-UA" sz="3200" b="1" err="1">
                <a:solidFill>
                  <a:srgbClr val="FF0000"/>
                </a:solidFill>
                <a:latin typeface="Arial"/>
                <a:cs typeface="Arial"/>
              </a:rPr>
              <a:t>ш</a:t>
            </a:r>
            <a:r>
              <a:rPr lang="uk-UA" sz="3200" b="1" err="1">
                <a:latin typeface="Arial"/>
                <a:cs typeface="Arial"/>
              </a:rPr>
              <a:t>ивал</a:t>
            </a:r>
            <a:r>
              <a:rPr lang="uk-UA" sz="3200" b="1" dirty="0">
                <a:latin typeface="Arial"/>
                <a:cs typeface="Arial"/>
              </a:rPr>
              <a:t>,</a:t>
            </a:r>
          </a:p>
          <a:p>
            <a:pPr algn="ctr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Segoe Print"/>
                <a:cs typeface="Arial"/>
              </a:rPr>
              <a:t>(</a:t>
            </a:r>
            <a:r>
              <a:rPr lang="uk-UA" sz="2000" err="1">
                <a:solidFill>
                  <a:schemeClr val="accent3">
                    <a:lumMod val="50000"/>
                  </a:schemeClr>
                </a:solidFill>
                <a:latin typeface="Segoe Print"/>
              </a:rPr>
              <a:t>Имитировать</a:t>
            </a:r>
            <a:r>
              <a:rPr lang="uk-UA" sz="2000" dirty="0">
                <a:solidFill>
                  <a:schemeClr val="accent3">
                    <a:lumMod val="50000"/>
                  </a:schemeClr>
                </a:solidFill>
                <a:latin typeface="Segoe Print"/>
              </a:rPr>
              <a:t> «</a:t>
            </a:r>
            <a:r>
              <a:rPr lang="uk-UA" sz="2000" err="1">
                <a:solidFill>
                  <a:schemeClr val="accent3">
                    <a:lumMod val="50000"/>
                  </a:schemeClr>
                </a:solidFill>
                <a:latin typeface="Segoe Print"/>
              </a:rPr>
              <a:t>шитьё</a:t>
            </a:r>
            <a:r>
              <a:rPr lang="uk-UA" sz="2000" dirty="0">
                <a:solidFill>
                  <a:schemeClr val="accent3">
                    <a:lumMod val="50000"/>
                  </a:schemeClr>
                </a:solidFill>
                <a:latin typeface="Segoe Print"/>
              </a:rPr>
              <a:t>» </a:t>
            </a:r>
            <a:r>
              <a:rPr lang="uk-UA" sz="2000" err="1">
                <a:solidFill>
                  <a:schemeClr val="accent3">
                    <a:lumMod val="50000"/>
                  </a:schemeClr>
                </a:solidFill>
                <a:latin typeface="Segoe Print"/>
              </a:rPr>
              <a:t>друмя</a:t>
            </a:r>
            <a:r>
              <a:rPr lang="uk-UA" sz="2000" dirty="0">
                <a:solidFill>
                  <a:schemeClr val="accent3">
                    <a:lumMod val="50000"/>
                  </a:schemeClr>
                </a:solidFill>
                <a:latin typeface="Segoe Print"/>
              </a:rPr>
              <a:t> руками по </a:t>
            </a:r>
            <a:r>
              <a:rPr lang="uk-UA" sz="2000" err="1">
                <a:solidFill>
                  <a:schemeClr val="accent3">
                    <a:lumMod val="50000"/>
                  </a:schemeClr>
                </a:solidFill>
                <a:latin typeface="Segoe Print"/>
              </a:rPr>
              <a:t>очереди</a:t>
            </a:r>
            <a:r>
              <a:rPr lang="uk-UA" sz="2000" dirty="0">
                <a:solidFill>
                  <a:schemeClr val="accent3">
                    <a:lumMod val="50000"/>
                  </a:schemeClr>
                </a:solidFill>
                <a:latin typeface="Segoe Print"/>
              </a:rPr>
              <a:t>)</a:t>
            </a:r>
            <a:endParaRPr lang="uk-UA" sz="2000" b="1" dirty="0">
              <a:solidFill>
                <a:schemeClr val="accent3">
                  <a:lumMod val="50000"/>
                </a:schemeClr>
              </a:solidFill>
              <a:latin typeface="Segoe Print"/>
              <a:cs typeface="Arial" panose="020B0604020202020204" pitchFamily="34" charset="0"/>
            </a:endParaRPr>
          </a:p>
        </p:txBody>
      </p:sp>
      <p:sp>
        <p:nvSpPr>
          <p:cNvPr id="18" name="Прямокутник: округлені кути 17">
            <a:extLst>
              <a:ext uri="{FF2B5EF4-FFF2-40B4-BE49-F238E27FC236}">
                <a16:creationId xmlns:a16="http://schemas.microsoft.com/office/drawing/2014/main" id="{C4033F3F-C6E1-48E7-8A2D-1242F3FEC40F}"/>
              </a:ext>
            </a:extLst>
          </p:cNvPr>
          <p:cNvSpPr/>
          <p:nvPr/>
        </p:nvSpPr>
        <p:spPr>
          <a:xfrm>
            <a:off x="1758352" y="237365"/>
            <a:ext cx="5566237" cy="4742211"/>
          </a:xfrm>
          <a:prstGeom prst="roundRect">
            <a:avLst/>
          </a:prstGeom>
          <a:blipFill dpi="0" rotWithShape="1">
            <a:blip r:embed="rId8"/>
            <a:srcRect/>
            <a:stretch>
              <a:fillRect t="-26000" b="-32000"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B54FA372-B098-40BE-85C2-0167DC5C6E4A}"/>
              </a:ext>
            </a:extLst>
          </p:cNvPr>
          <p:cNvSpPr/>
          <p:nvPr/>
        </p:nvSpPr>
        <p:spPr>
          <a:xfrm>
            <a:off x="1186126" y="5338456"/>
            <a:ext cx="6633713" cy="12853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latin typeface="Arial" panose="020B0604020202020204" pitchFamily="34" charset="0"/>
                <a:cs typeface="Arial" panose="020B0604020202020204" pitchFamily="34" charset="0"/>
              </a:rPr>
              <a:t>Ми</a:t>
            </a:r>
            <a:r>
              <a:rPr lang="uk-UA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uk-UA" sz="3200" b="1" dirty="0">
                <a:latin typeface="Arial" panose="020B0604020202020204" pitchFamily="34" charset="0"/>
                <a:cs typeface="Arial" panose="020B0604020202020204" pitchFamily="34" charset="0"/>
              </a:rPr>
              <a:t>а гру</a:t>
            </a:r>
            <a:r>
              <a:rPr lang="uk-UA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uk-UA" sz="3200" b="1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uk-UA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уплетал</a:t>
            </a:r>
            <a:r>
              <a:rPr lang="uk-UA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(</a:t>
            </a:r>
            <a:r>
              <a:rPr lang="uk-UA" sz="2000" dirty="0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</a:rPr>
              <a:t>Кулачки </a:t>
            </a:r>
            <a:r>
              <a:rPr lang="uk-UA" sz="2000" dirty="0" err="1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</a:rPr>
              <a:t>сжимать</a:t>
            </a:r>
            <a:r>
              <a:rPr lang="uk-UA" sz="2000" dirty="0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</a:rPr>
              <a:t> и </a:t>
            </a:r>
            <a:r>
              <a:rPr lang="uk-UA" sz="2000" dirty="0" err="1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</a:rPr>
              <a:t>разжимать</a:t>
            </a:r>
            <a:r>
              <a:rPr lang="uk-UA" sz="2000" dirty="0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</a:rPr>
              <a:t> 2-3 </a:t>
            </a:r>
            <a:r>
              <a:rPr lang="uk-UA" sz="2000" dirty="0" err="1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</a:rPr>
              <a:t>раза</a:t>
            </a:r>
            <a:r>
              <a:rPr lang="uk-UA" sz="2000" dirty="0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</a:rPr>
              <a:t>)</a:t>
            </a:r>
            <a:endParaRPr lang="uk-UA" sz="2000" b="1" dirty="0">
              <a:solidFill>
                <a:schemeClr val="accent3">
                  <a:lumMod val="50000"/>
                </a:schemeClr>
              </a:solidFill>
              <a:latin typeface="Segoe Print" panose="020006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AADC961-4E8D-4650-B9B5-3E6EAE93E7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105" b="89941" l="9961" r="89941">
                        <a14:foregroundMark x1="53125" y1="8105" x2="58789" y2="111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609" y="385838"/>
            <a:ext cx="5122333" cy="512233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8AF960A-87AF-461B-A619-A8B58851DD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490" y="3867614"/>
            <a:ext cx="2878667" cy="287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0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5B7C81B-BB16-4D35-9E0E-F4FD40D0A8FA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152368EF-93E8-4DC7-BDF9-6B72932C72A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E4F895F-A76F-4DE2-9BE2-1E3C505007C3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</Words>
  <Application>Microsoft Office PowerPoint</Application>
  <PresentationFormat>Widescreen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3</cp:revision>
  <dcterms:created xsi:type="dcterms:W3CDTF">2026-02-25T15:58:54Z</dcterms:created>
  <dcterms:modified xsi:type="dcterms:W3CDTF">2026-03-03T09:53:38Z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