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microsoft.com/office/2007/relationships/hdphoto" Target="../media/hdphoto1.wdp"/><Relationship Id="rId21" Type="http://schemas.openxmlformats.org/officeDocument/2006/relationships/image" Target="../media/image16.png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microsoft.com/office/2007/relationships/hdphoto" Target="../media/hdphoto4.wdp"/><Relationship Id="rId25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8.png"/><Relationship Id="rId10" Type="http://schemas.openxmlformats.org/officeDocument/2006/relationships/image" Target="../media/image7.png"/><Relationship Id="rId19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Relationship Id="rId27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1775736" y="765350"/>
            <a:ext cx="1084930" cy="1032620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348885" y="544090"/>
            <a:ext cx="975559" cy="1242503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98242" l="9961" r="96680">
                          <a14:foregroundMark x1="34863" y1="93424" x2="96680" y2="94401"/>
                          <a14:foregroundMark x1="13086" y1="98242" x2="13086" y2="819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601622" y="673317"/>
            <a:ext cx="1111326" cy="121504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5023660" y="707382"/>
            <a:ext cx="1111326" cy="101361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>
            <a:off x="3365842" y="2149610"/>
            <a:ext cx="1220717" cy="1280852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914269" y="2106019"/>
            <a:ext cx="1334131" cy="1314733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6601622" y="2261969"/>
            <a:ext cx="1063777" cy="1158783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1775736" y="2294620"/>
            <a:ext cx="1071338" cy="1044415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629871" y="3783123"/>
            <a:ext cx="1401405" cy="1195408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3308491" y="3776248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>
            <a:off x="6755305" y="3924300"/>
            <a:ext cx="910094" cy="1054231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4953855" y="3818518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775736" y="5371486"/>
            <a:ext cx="1281857" cy="1195407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3308491" y="5370588"/>
            <a:ext cx="1168465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 dirty="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537360" y="5314148"/>
            <a:ext cx="1323939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4914269" y="5417432"/>
            <a:ext cx="1267886" cy="1013639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819115" y="-44566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625E1EB-402F-46E9-8017-57E455BF93C6}"/>
</file>

<file path=customXml/itemProps2.xml><?xml version="1.0" encoding="utf-8"?>
<ds:datastoreItem xmlns:ds="http://schemas.openxmlformats.org/officeDocument/2006/customXml" ds:itemID="{042D081E-DD76-4244-B745-4E40B64150B5}"/>
</file>

<file path=customXml/itemProps3.xml><?xml version="1.0" encoding="utf-8"?>
<ds:datastoreItem xmlns:ds="http://schemas.openxmlformats.org/officeDocument/2006/customXml" ds:itemID="{C86926D2-23EB-41F6-9D19-57C16AA2546F}"/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6</cp:revision>
  <dcterms:created xsi:type="dcterms:W3CDTF">2026-02-18T18:01:02Z</dcterms:created>
  <dcterms:modified xsi:type="dcterms:W3CDTF">2026-02-25T16:08:23Z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