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660879" y="672687"/>
            <a:ext cx="1199787" cy="1204482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2430" y="707382"/>
            <a:ext cx="1279824" cy="1118550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37361" y="707382"/>
            <a:ext cx="1078296" cy="1176523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95256"/>
            <a:ext cx="1001937" cy="925745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462826" y="2193867"/>
            <a:ext cx="106377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294620"/>
            <a:ext cx="1220717" cy="1126132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009377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287212" y="3736978"/>
            <a:ext cx="1861504" cy="131699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537361" y="3853912"/>
            <a:ext cx="1093164" cy="1124619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816295" y="383054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538678" y="5172314"/>
            <a:ext cx="1518915" cy="1394579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0" y="5437521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923398" y="5437521"/>
            <a:ext cx="1462485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9115" y="-44566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57C1361-0824-4E34-B3C4-E914C274874B}"/>
</file>

<file path=customXml/itemProps2.xml><?xml version="1.0" encoding="utf-8"?>
<ds:datastoreItem xmlns:ds="http://schemas.openxmlformats.org/officeDocument/2006/customXml" ds:itemID="{F98A96DC-0FC0-4410-93F7-EB09ED049C43}"/>
</file>

<file path=customXml/itemProps3.xml><?xml version="1.0" encoding="utf-8"?>
<ds:datastoreItem xmlns:ds="http://schemas.openxmlformats.org/officeDocument/2006/customXml" ds:itemID="{29EEF2C7-2F33-46D8-AB78-A2352B519A01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2026-02-18T18:01:02Z</dcterms:created>
  <dcterms:modified xsi:type="dcterms:W3CDTF">2026-02-25T15:24:56Z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