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775736" y="765350"/>
            <a:ext cx="1084930" cy="103262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48885" y="544090"/>
            <a:ext cx="975559" cy="1242503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8242" l="9961" r="96680">
                          <a14:foregroundMark x1="34863" y1="93424" x2="96680" y2="94401"/>
                          <a14:foregroundMark x1="13086" y1="98242" x2="13086" y2="819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601622" y="673317"/>
            <a:ext cx="1111326" cy="121504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106019"/>
            <a:ext cx="1334131" cy="1314733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>
            <a:off x="6755305" y="3924300"/>
            <a:ext cx="910094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953855" y="3818518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775736" y="5371486"/>
            <a:ext cx="1281857" cy="1195407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914269" y="5417432"/>
            <a:ext cx="1267886" cy="101363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19115" y="-44566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758B715-AE27-48A7-B407-6FA9AB42C01B}"/>
</file>

<file path=customXml/itemProps2.xml><?xml version="1.0" encoding="utf-8"?>
<ds:datastoreItem xmlns:ds="http://schemas.openxmlformats.org/officeDocument/2006/customXml" ds:itemID="{3D8AE2C9-9C62-46DA-B492-3E6A931BC436}"/>
</file>

<file path=customXml/itemProps3.xml><?xml version="1.0" encoding="utf-8"?>
<ds:datastoreItem xmlns:ds="http://schemas.openxmlformats.org/officeDocument/2006/customXml" ds:itemID="{63BAF91C-E368-42E0-9F2B-F8120E8B40DF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2026-02-18T18:01:02Z</dcterms:created>
  <dcterms:modified xsi:type="dcterms:W3CDTF">2026-02-25T16:08:23Z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