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slides/slide1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app.xml" ContentType="application/vnd.openxmlformats-officedocument.extended-properties+xml"/>
  <Override PartName="/docProps/core.xml" ContentType="application/vnd.openxmlformats-package.core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69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310"/>
    <p:restoredTop sz="94634"/>
  </p:normalViewPr>
  <p:slideViewPr>
    <p:cSldViewPr snapToGrid="0">
      <p:cViewPr varScale="1">
        <p:scale>
          <a:sx n="100" d="100"/>
          <a:sy n="100" d="100"/>
        </p:scale>
        <p:origin x="664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25167EF-FC89-989D-D652-0420A19F16A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C5834C1-BE11-F815-B97C-EEE26A46CA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BA053F8-0A44-7FA8-C7E3-9A0A074D1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F98E691-AAEF-5AF8-AC7C-3B34330C6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3FD0550-BC8B-92B2-E8E9-6D7D405B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993864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36F947E-1265-6616-064A-9EC1065271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00FE03D-0208-70A6-332B-F1318DC9D5B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8869906-888E-0C52-E6FA-4B31320C2C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FCA09A0-8292-1DB7-BDEF-4D1246B618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32CB344-45A2-2360-AA4B-4F38EBF451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29273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40CC6E8-923F-E7F5-DA77-8528831D56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3DB5B3F-F0A4-62AB-82A3-E1ABB388C8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52650D4-E743-733F-411E-CF656F1AC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B08798F-723A-3A36-8AA5-C943CFFA28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57EEE4E-B4D6-AA71-30BF-23FD092D3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308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103065C-A42D-BFC2-4C17-ED25AC7039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94B1AFC-88A1-BA61-4ED7-8A58ED3850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F93FC1-FAD1-DC42-4C65-BF1E24A224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FA0E2EF-7F45-22D8-EDC5-078BF1CCF3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37E375-DB18-880B-136B-3B37C5FD0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063931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6247E6-CAAA-132A-48E2-6930E8921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4560FA6-292B-EA1E-0370-29B8BB854B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B37CA8-8AFE-2F29-CB66-BF1E3469F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0870902-FE4C-08CD-A2CA-8BD2737C6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03B0565-82BE-DAD8-F825-63B8515144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260055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71AA8B-BA2B-4A9F-F0F2-07E4829CBA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98DFB61-9089-7E96-DB5C-E31EF37C76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3347239D-D0B1-22E3-14BB-B537FFE396F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C7B52C-C280-B5E8-F6F5-BB4BDD9448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214CDB7-DCF7-AC96-3AC3-9CC955802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FCF04E5-CFBA-4B26-4286-9985D0E83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624218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9EC2A2-5021-F5C7-D328-A240ADBED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62F2B1-9EFB-9746-2642-7DD9A2C692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97AC186-CEE3-9BD0-424D-58175FD51A5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F34704D-C95D-CFFB-3AE4-2D315E9347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DC0C01B-65AC-913A-E437-2C9EA4B8DF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408CCAA8-7778-EF3C-28C5-D72BF985A8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1E8A433-E5BA-3D59-96F1-C0408A4FE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17386DB9-05EB-7E2B-FF03-962F935EE8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4328945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F0A736-89D6-0525-545F-40C36D850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6188174-3049-C276-D7C6-81E2F89CC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B09AAD8-0EF2-21EA-9687-82DCDD54C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C7083B1-CC97-9558-196D-3BE1296B9F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98549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54569C4-B67D-D868-3577-4E61BD5705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7258DACD-4D04-83AB-1DC6-3CD30B3367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700DA81-7B56-F23A-7D74-B645B60B0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5417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5D2439-9D29-0FFB-5BED-890A05377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74AF497-B2C0-B301-7BC6-06CCA5EB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96E5FF6-504C-F411-1203-4A6480BF317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21BCC4-0D79-B729-2A8F-051C68C7AC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7ADD1A14-9D08-52AD-6A3D-B8E82E86D3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B69C5E6-F4F0-29D3-B0E3-3F19B0B9E3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145762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6B21BE0-CA8D-6951-31B7-43B0DE3B66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A09AA6B3-FEE0-A19F-88BB-8E818F5776F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C90FFB7-E9B0-B762-E550-72FF3B1EB2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C691E64-4545-50CD-EBD8-EE10CCBF23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189BABB-7B6A-216D-A430-1D51926E6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69CE32-435E-01CD-80B9-22FB87065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0713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699F1D-8808-181A-D6C9-6D8676A00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32A13E-1D27-10AB-3AF4-3C050BEDA3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75CA31-A2DD-C444-DDD8-6E4FDA19E19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F6F699A-857A-5544-93DA-BBBE977BF3ED}" type="datetimeFigureOut">
              <a:rPr lang="ru-UA" smtClean="0"/>
              <a:t>25.02.2026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C8A7A1-D0D7-C893-141C-3071ACD459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B81D972-68D7-F15D-BBE3-A1847850806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EF1855-C7B2-F448-8047-CB56A453316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6214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openxmlformats.org/officeDocument/2006/relationships/image" Target="../media/image11.png"/><Relationship Id="rId18" Type="http://schemas.openxmlformats.org/officeDocument/2006/relationships/image" Target="../media/image16.png"/><Relationship Id="rId3" Type="http://schemas.microsoft.com/office/2007/relationships/hdphoto" Target="../media/hdphoto1.wdp"/><Relationship Id="rId21" Type="http://schemas.openxmlformats.org/officeDocument/2006/relationships/image" Target="../media/image19.png"/><Relationship Id="rId7" Type="http://schemas.openxmlformats.org/officeDocument/2006/relationships/image" Target="../media/image5.png"/><Relationship Id="rId12" Type="http://schemas.openxmlformats.org/officeDocument/2006/relationships/image" Target="../media/image10.png"/><Relationship Id="rId17" Type="http://schemas.openxmlformats.org/officeDocument/2006/relationships/image" Target="../media/image15.png"/><Relationship Id="rId2" Type="http://schemas.openxmlformats.org/officeDocument/2006/relationships/image" Target="../media/image1.png"/><Relationship Id="rId16" Type="http://schemas.openxmlformats.org/officeDocument/2006/relationships/image" Target="../media/image14.png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png"/><Relationship Id="rId24" Type="http://schemas.openxmlformats.org/officeDocument/2006/relationships/image" Target="../media/image22.png"/><Relationship Id="rId5" Type="http://schemas.openxmlformats.org/officeDocument/2006/relationships/image" Target="../media/image3.png"/><Relationship Id="rId15" Type="http://schemas.openxmlformats.org/officeDocument/2006/relationships/image" Target="../media/image13.png"/><Relationship Id="rId23" Type="http://schemas.openxmlformats.org/officeDocument/2006/relationships/image" Target="../media/image21.png"/><Relationship Id="rId10" Type="http://schemas.openxmlformats.org/officeDocument/2006/relationships/image" Target="../media/image8.png"/><Relationship Id="rId19" Type="http://schemas.openxmlformats.org/officeDocument/2006/relationships/image" Target="../media/image17.png"/><Relationship Id="rId4" Type="http://schemas.openxmlformats.org/officeDocument/2006/relationships/image" Target="../media/image2.png"/><Relationship Id="rId9" Type="http://schemas.openxmlformats.org/officeDocument/2006/relationships/image" Target="../media/image7.png"/><Relationship Id="rId14" Type="http://schemas.openxmlformats.org/officeDocument/2006/relationships/image" Target="../media/image12.png"/><Relationship Id="rId22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3A9A9378-54EC-E685-CBB8-8AC38A849D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Blur radius="3"/>
                    </a14:imgEffect>
                  </a14:imgLayer>
                </a14:imgProps>
              </a:ext>
            </a:extLst>
          </a:blip>
          <a:srcRect/>
          <a:stretch/>
        </p:blipFill>
        <p:spPr bwMode="auto">
          <a:xfrm>
            <a:off x="-10340" y="0"/>
            <a:ext cx="1220234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 4">
            <a:extLst>
              <a:ext uri="{FF2B5EF4-FFF2-40B4-BE49-F238E27FC236}">
                <a16:creationId xmlns:a16="http://schemas.microsoft.com/office/drawing/2014/main" id="{555BEF79-DB3C-4A94-8A0B-F47C5D50E251}"/>
              </a:ext>
            </a:extLst>
          </p:cNvPr>
          <p:cNvSpPr/>
          <p:nvPr/>
        </p:nvSpPr>
        <p:spPr>
          <a:xfrm>
            <a:off x="951682" y="582929"/>
            <a:ext cx="7609997" cy="1339929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5" name="Freeform 4">
            <a:extLst>
              <a:ext uri="{FF2B5EF4-FFF2-40B4-BE49-F238E27FC236}">
                <a16:creationId xmlns:a16="http://schemas.microsoft.com/office/drawing/2014/main" id="{EE1B9AD7-B583-925A-C060-C72E464D9E8E}"/>
              </a:ext>
            </a:extLst>
          </p:cNvPr>
          <p:cNvSpPr/>
          <p:nvPr/>
        </p:nvSpPr>
        <p:spPr>
          <a:xfrm>
            <a:off x="951681" y="2052415"/>
            <a:ext cx="7609997" cy="1473376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6" name="Freeform 8">
            <a:extLst>
              <a:ext uri="{FF2B5EF4-FFF2-40B4-BE49-F238E27FC236}">
                <a16:creationId xmlns:a16="http://schemas.microsoft.com/office/drawing/2014/main" id="{D4793B64-3D65-396A-0387-6C708597A15E}"/>
              </a:ext>
            </a:extLst>
          </p:cNvPr>
          <p:cNvSpPr/>
          <p:nvPr/>
        </p:nvSpPr>
        <p:spPr>
          <a:xfrm>
            <a:off x="1660879" y="672687"/>
            <a:ext cx="1199787" cy="1204482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6B6A1D69-545C-8E74-5FD0-9862D1D73252}"/>
              </a:ext>
            </a:extLst>
          </p:cNvPr>
          <p:cNvSpPr/>
          <p:nvPr/>
        </p:nvSpPr>
        <p:spPr>
          <a:xfrm>
            <a:off x="3372430" y="707382"/>
            <a:ext cx="1279824" cy="1118550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8B184D97-75D6-CA6D-CFD2-A7F0A13DDEFE}"/>
              </a:ext>
            </a:extLst>
          </p:cNvPr>
          <p:cNvSpPr/>
          <p:nvPr/>
        </p:nvSpPr>
        <p:spPr>
          <a:xfrm>
            <a:off x="6537361" y="707382"/>
            <a:ext cx="1078296" cy="1176523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9" name="пенал">
            <a:extLst>
              <a:ext uri="{FF2B5EF4-FFF2-40B4-BE49-F238E27FC236}">
                <a16:creationId xmlns:a16="http://schemas.microsoft.com/office/drawing/2014/main" id="{8717B388-5898-F777-AB93-DD16327623F0}"/>
              </a:ext>
            </a:extLst>
          </p:cNvPr>
          <p:cNvSpPr/>
          <p:nvPr/>
        </p:nvSpPr>
        <p:spPr>
          <a:xfrm>
            <a:off x="5023660" y="795256"/>
            <a:ext cx="1001937" cy="925745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2" name="Freeform 18">
            <a:extLst>
              <a:ext uri="{FF2B5EF4-FFF2-40B4-BE49-F238E27FC236}">
                <a16:creationId xmlns:a16="http://schemas.microsoft.com/office/drawing/2014/main" id="{404CA57D-1971-CCBA-FC33-781928F67940}"/>
              </a:ext>
            </a:extLst>
          </p:cNvPr>
          <p:cNvSpPr/>
          <p:nvPr/>
        </p:nvSpPr>
        <p:spPr>
          <a:xfrm>
            <a:off x="3462826" y="2193867"/>
            <a:ext cx="1063777" cy="1280852"/>
          </a:xfrm>
          <a:custGeom>
            <a:avLst/>
            <a:gdLst/>
            <a:ahLst/>
            <a:cxnLst/>
            <a:rect l="l" t="t" r="r" b="b"/>
            <a:pathLst>
              <a:path w="1238398" h="2600311">
                <a:moveTo>
                  <a:pt x="0" y="0"/>
                </a:moveTo>
                <a:lnTo>
                  <a:pt x="1238398" y="0"/>
                </a:lnTo>
                <a:lnTo>
                  <a:pt x="1238398" y="2600311"/>
                </a:lnTo>
                <a:lnTo>
                  <a:pt x="0" y="260031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3" name="Freeform 15">
            <a:extLst>
              <a:ext uri="{FF2B5EF4-FFF2-40B4-BE49-F238E27FC236}">
                <a16:creationId xmlns:a16="http://schemas.microsoft.com/office/drawing/2014/main" id="{F6FEDEEC-AC12-E679-42B1-D532D5023D7A}"/>
              </a:ext>
            </a:extLst>
          </p:cNvPr>
          <p:cNvSpPr/>
          <p:nvPr/>
        </p:nvSpPr>
        <p:spPr>
          <a:xfrm>
            <a:off x="4914269" y="2294620"/>
            <a:ext cx="1220717" cy="1126132"/>
          </a:xfrm>
          <a:custGeom>
            <a:avLst/>
            <a:gdLst/>
            <a:ahLst/>
            <a:cxnLst/>
            <a:rect l="l" t="t" r="r" b="b"/>
            <a:pathLst>
              <a:path w="3454289" h="2979324">
                <a:moveTo>
                  <a:pt x="0" y="0"/>
                </a:moveTo>
                <a:lnTo>
                  <a:pt x="3454289" y="0"/>
                </a:lnTo>
                <a:lnTo>
                  <a:pt x="3454289" y="2979324"/>
                </a:lnTo>
                <a:lnTo>
                  <a:pt x="0" y="2979324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4" name="Freeform 4">
            <a:extLst>
              <a:ext uri="{FF2B5EF4-FFF2-40B4-BE49-F238E27FC236}">
                <a16:creationId xmlns:a16="http://schemas.microsoft.com/office/drawing/2014/main" id="{F0E469DB-5AD4-6BF4-4413-22F739841D91}"/>
              </a:ext>
            </a:extLst>
          </p:cNvPr>
          <p:cNvSpPr/>
          <p:nvPr/>
        </p:nvSpPr>
        <p:spPr>
          <a:xfrm>
            <a:off x="6601622" y="2261969"/>
            <a:ext cx="1063777" cy="1009377"/>
          </a:xfrm>
          <a:custGeom>
            <a:avLst/>
            <a:gdLst/>
            <a:ahLst/>
            <a:cxnLst/>
            <a:rect l="l" t="t" r="r" b="b"/>
            <a:pathLst>
              <a:path w="3945131" h="2436118">
                <a:moveTo>
                  <a:pt x="0" y="0"/>
                </a:moveTo>
                <a:lnTo>
                  <a:pt x="3945130" y="0"/>
                </a:lnTo>
                <a:lnTo>
                  <a:pt x="3945130" y="2436118"/>
                </a:lnTo>
                <a:lnTo>
                  <a:pt x="0" y="243611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15" name="Freeform 12">
            <a:extLst>
              <a:ext uri="{FF2B5EF4-FFF2-40B4-BE49-F238E27FC236}">
                <a16:creationId xmlns:a16="http://schemas.microsoft.com/office/drawing/2014/main" id="{78A30BA9-160E-41E0-5A1B-6F2A8751C50E}"/>
              </a:ext>
            </a:extLst>
          </p:cNvPr>
          <p:cNvSpPr/>
          <p:nvPr/>
        </p:nvSpPr>
        <p:spPr>
          <a:xfrm>
            <a:off x="1775736" y="2294620"/>
            <a:ext cx="1071338" cy="1044415"/>
          </a:xfrm>
          <a:custGeom>
            <a:avLst/>
            <a:gdLst/>
            <a:ahLst/>
            <a:cxnLst/>
            <a:rect l="l" t="t" r="r" b="b"/>
            <a:pathLst>
              <a:path w="3638770" h="2813982">
                <a:moveTo>
                  <a:pt x="0" y="0"/>
                </a:moveTo>
                <a:lnTo>
                  <a:pt x="3638769" y="0"/>
                </a:lnTo>
                <a:lnTo>
                  <a:pt x="3638769" y="2813982"/>
                </a:lnTo>
                <a:lnTo>
                  <a:pt x="0" y="2813982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  <a:effectLst>
            <a:outerShdw blurRad="203200" sx="103000" sy="103000" algn="ctr" rotWithShape="0">
              <a:schemeClr val="bg1"/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10" name="Freeform 4">
            <a:extLst>
              <a:ext uri="{FF2B5EF4-FFF2-40B4-BE49-F238E27FC236}">
                <a16:creationId xmlns:a16="http://schemas.microsoft.com/office/drawing/2014/main" id="{7CDB0270-EF0A-136D-410C-97973EFE4D5E}"/>
              </a:ext>
            </a:extLst>
          </p:cNvPr>
          <p:cNvSpPr/>
          <p:nvPr/>
        </p:nvSpPr>
        <p:spPr>
          <a:xfrm>
            <a:off x="976894" y="3696431"/>
            <a:ext cx="7609997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0" name="Freeform 8">
            <a:extLst>
              <a:ext uri="{FF2B5EF4-FFF2-40B4-BE49-F238E27FC236}">
                <a16:creationId xmlns:a16="http://schemas.microsoft.com/office/drawing/2014/main" id="{FC1B679F-4B6A-A97A-D4D1-5459179927FE}"/>
              </a:ext>
            </a:extLst>
          </p:cNvPr>
          <p:cNvSpPr/>
          <p:nvPr/>
        </p:nvSpPr>
        <p:spPr>
          <a:xfrm>
            <a:off x="1287212" y="3736978"/>
            <a:ext cx="1861504" cy="1316990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1" name="Freeform 7">
            <a:extLst>
              <a:ext uri="{FF2B5EF4-FFF2-40B4-BE49-F238E27FC236}">
                <a16:creationId xmlns:a16="http://schemas.microsoft.com/office/drawing/2014/main" id="{B8D56134-31AC-394E-7D4C-4AF13262FB40}"/>
              </a:ext>
            </a:extLst>
          </p:cNvPr>
          <p:cNvSpPr/>
          <p:nvPr/>
        </p:nvSpPr>
        <p:spPr>
          <a:xfrm>
            <a:off x="3308491" y="3776248"/>
            <a:ext cx="1230589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2" name="Freeform 7">
            <a:extLst>
              <a:ext uri="{FF2B5EF4-FFF2-40B4-BE49-F238E27FC236}">
                <a16:creationId xmlns:a16="http://schemas.microsoft.com/office/drawing/2014/main" id="{748A385F-8950-30DD-10C2-F20C1C98F32B}"/>
              </a:ext>
            </a:extLst>
          </p:cNvPr>
          <p:cNvSpPr/>
          <p:nvPr/>
        </p:nvSpPr>
        <p:spPr>
          <a:xfrm>
            <a:off x="6537361" y="3853912"/>
            <a:ext cx="1093164" cy="1124619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3" name="пенал">
            <a:extLst>
              <a:ext uri="{FF2B5EF4-FFF2-40B4-BE49-F238E27FC236}">
                <a16:creationId xmlns:a16="http://schemas.microsoft.com/office/drawing/2014/main" id="{4DC65670-6BFA-1B86-8F28-04DD7E72A686}"/>
              </a:ext>
            </a:extLst>
          </p:cNvPr>
          <p:cNvSpPr/>
          <p:nvPr/>
        </p:nvSpPr>
        <p:spPr>
          <a:xfrm>
            <a:off x="4816295" y="3830540"/>
            <a:ext cx="1228300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5" name="Freeform 4">
            <a:extLst>
              <a:ext uri="{FF2B5EF4-FFF2-40B4-BE49-F238E27FC236}">
                <a16:creationId xmlns:a16="http://schemas.microsoft.com/office/drawing/2014/main" id="{C0FFF2E3-4D1D-3EC5-4E9D-0008CE0C6304}"/>
              </a:ext>
            </a:extLst>
          </p:cNvPr>
          <p:cNvSpPr/>
          <p:nvPr/>
        </p:nvSpPr>
        <p:spPr>
          <a:xfrm>
            <a:off x="1085172" y="5254360"/>
            <a:ext cx="7501720" cy="1439583"/>
          </a:xfrm>
          <a:custGeom>
            <a:avLst/>
            <a:gdLst/>
            <a:ahLst/>
            <a:cxnLst/>
            <a:rect l="l" t="t" r="r" b="b"/>
            <a:pathLst>
              <a:path w="8908174" h="2828345">
                <a:moveTo>
                  <a:pt x="0" y="0"/>
                </a:moveTo>
                <a:lnTo>
                  <a:pt x="8908174" y="0"/>
                </a:lnTo>
                <a:lnTo>
                  <a:pt x="8908174" y="2828346"/>
                </a:lnTo>
                <a:lnTo>
                  <a:pt x="0" y="282834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  <p:txBody>
          <a:bodyPr/>
          <a:lstStyle/>
          <a:p>
            <a:endParaRPr lang="uk-UA"/>
          </a:p>
        </p:txBody>
      </p:sp>
      <p:sp>
        <p:nvSpPr>
          <p:cNvPr id="26" name="Freeform 8">
            <a:extLst>
              <a:ext uri="{FF2B5EF4-FFF2-40B4-BE49-F238E27FC236}">
                <a16:creationId xmlns:a16="http://schemas.microsoft.com/office/drawing/2014/main" id="{D8EBEFE0-771A-350E-ADA9-DDC8DB1FCC1E}"/>
              </a:ext>
            </a:extLst>
          </p:cNvPr>
          <p:cNvSpPr/>
          <p:nvPr/>
        </p:nvSpPr>
        <p:spPr>
          <a:xfrm>
            <a:off x="1538678" y="5172314"/>
            <a:ext cx="1518915" cy="1394579"/>
          </a:xfrm>
          <a:custGeom>
            <a:avLst/>
            <a:gdLst/>
            <a:ahLst/>
            <a:cxnLst/>
            <a:rect l="l" t="t" r="r" b="b"/>
            <a:pathLst>
              <a:path w="3343344" h="1826776">
                <a:moveTo>
                  <a:pt x="0" y="0"/>
                </a:moveTo>
                <a:lnTo>
                  <a:pt x="3343344" y="0"/>
                </a:lnTo>
                <a:lnTo>
                  <a:pt x="3343344" y="1826776"/>
                </a:lnTo>
                <a:lnTo>
                  <a:pt x="0" y="1826776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7" name="Freeform 7">
            <a:extLst>
              <a:ext uri="{FF2B5EF4-FFF2-40B4-BE49-F238E27FC236}">
                <a16:creationId xmlns:a16="http://schemas.microsoft.com/office/drawing/2014/main" id="{1418B3C0-1DC0-CBE4-1DDB-6BAD14198B0B}"/>
              </a:ext>
            </a:extLst>
          </p:cNvPr>
          <p:cNvSpPr/>
          <p:nvPr/>
        </p:nvSpPr>
        <p:spPr>
          <a:xfrm>
            <a:off x="3308490" y="5437521"/>
            <a:ext cx="1168465" cy="1195407"/>
          </a:xfrm>
          <a:custGeom>
            <a:avLst/>
            <a:gdLst/>
            <a:ahLst/>
            <a:cxnLst/>
            <a:rect l="l" t="t" r="r" b="b"/>
            <a:pathLst>
              <a:path w="2372531" h="2942674">
                <a:moveTo>
                  <a:pt x="0" y="0"/>
                </a:moveTo>
                <a:lnTo>
                  <a:pt x="2372532" y="0"/>
                </a:lnTo>
                <a:lnTo>
                  <a:pt x="2372532" y="2942674"/>
                </a:lnTo>
                <a:lnTo>
                  <a:pt x="0" y="2942674"/>
                </a:lnTo>
                <a:lnTo>
                  <a:pt x="0" y="0"/>
                </a:lnTo>
                <a:close/>
              </a:path>
            </a:pathLst>
          </a:custGeom>
          <a:blipFill>
            <a:blip r:embed="rId18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8" name="Freeform 7">
            <a:extLst>
              <a:ext uri="{FF2B5EF4-FFF2-40B4-BE49-F238E27FC236}">
                <a16:creationId xmlns:a16="http://schemas.microsoft.com/office/drawing/2014/main" id="{398B7003-BBE5-CC4D-559A-2A045CEE161E}"/>
              </a:ext>
            </a:extLst>
          </p:cNvPr>
          <p:cNvSpPr/>
          <p:nvPr/>
        </p:nvSpPr>
        <p:spPr>
          <a:xfrm>
            <a:off x="6537360" y="5314148"/>
            <a:ext cx="1323939" cy="1251847"/>
          </a:xfrm>
          <a:custGeom>
            <a:avLst/>
            <a:gdLst/>
            <a:ahLst/>
            <a:cxnLst/>
            <a:rect l="l" t="t" r="r" b="b"/>
            <a:pathLst>
              <a:path w="3283214" h="3168302">
                <a:moveTo>
                  <a:pt x="0" y="0"/>
                </a:moveTo>
                <a:lnTo>
                  <a:pt x="3283214" y="0"/>
                </a:lnTo>
                <a:lnTo>
                  <a:pt x="3283214" y="3168302"/>
                </a:lnTo>
                <a:lnTo>
                  <a:pt x="0" y="3168302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 sz="1200"/>
          </a:p>
        </p:txBody>
      </p:sp>
      <p:sp>
        <p:nvSpPr>
          <p:cNvPr id="29" name="пенал">
            <a:extLst>
              <a:ext uri="{FF2B5EF4-FFF2-40B4-BE49-F238E27FC236}">
                <a16:creationId xmlns:a16="http://schemas.microsoft.com/office/drawing/2014/main" id="{F6B44A72-6C04-FF24-7CCF-AA7EB6E7407C}"/>
              </a:ext>
            </a:extLst>
          </p:cNvPr>
          <p:cNvSpPr/>
          <p:nvPr/>
        </p:nvSpPr>
        <p:spPr>
          <a:xfrm>
            <a:off x="4923398" y="5437521"/>
            <a:ext cx="1462485" cy="1195407"/>
          </a:xfrm>
          <a:custGeom>
            <a:avLst/>
            <a:gdLst/>
            <a:ahLst/>
            <a:cxnLst/>
            <a:rect l="l" t="t" r="r" b="b"/>
            <a:pathLst>
              <a:path w="2603535" h="2186970">
                <a:moveTo>
                  <a:pt x="0" y="0"/>
                </a:moveTo>
                <a:lnTo>
                  <a:pt x="2603535" y="0"/>
                </a:lnTo>
                <a:lnTo>
                  <a:pt x="2603535" y="2186970"/>
                </a:lnTo>
                <a:lnTo>
                  <a:pt x="0" y="2186970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  <a:effectLst>
            <a:outerShdw blurRad="152400" sx="114000" sy="114000" algn="ctr" rotWithShape="0">
              <a:schemeClr val="bg1">
                <a:alpha val="84000"/>
              </a:schemeClr>
            </a:outerShdw>
          </a:effectLst>
        </p:spPr>
        <p:txBody>
          <a:bodyPr/>
          <a:lstStyle/>
          <a:p>
            <a:endParaRPr lang="uk-UA"/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5A3CEA60-8F83-D74A-CCB4-9DD5BC994197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9073442" y="1685608"/>
            <a:ext cx="1103495" cy="1103495"/>
          </a:xfrm>
          <a:prstGeom prst="rect">
            <a:avLst/>
          </a:prstGeom>
          <a:effectLst>
            <a:glow rad="101600">
              <a:schemeClr val="bg1">
                <a:alpha val="60000"/>
              </a:schemeClr>
            </a:glow>
          </a:effectLst>
        </p:spPr>
      </p:pic>
      <p:pic>
        <p:nvPicPr>
          <p:cNvPr id="35" name="Рисунок 34" descr="Изображение выглядит как графическая вставка, рисунок, мультфильм, иллюстрация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5F1B9663-E3B8-75D9-BD83-BEC39D3C5268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9297602" y="4442996"/>
            <a:ext cx="2453843" cy="2453843"/>
          </a:xfrm>
          <a:prstGeom prst="rect">
            <a:avLst/>
          </a:prstGeom>
        </p:spPr>
      </p:pic>
      <p:pic>
        <p:nvPicPr>
          <p:cNvPr id="37" name="Рисунок 36" descr="Изображение выглядит как свеча, Торт на день рождения, пирог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8573ECBB-B374-58A7-0D49-BBB87EBCC8A0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0" y="0"/>
            <a:ext cx="975559" cy="844549"/>
          </a:xfrm>
          <a:prstGeom prst="rect">
            <a:avLst/>
          </a:prstGeom>
        </p:spPr>
      </p:pic>
      <p:pic>
        <p:nvPicPr>
          <p:cNvPr id="39" name="Рисунок 38" descr="Изображение выглядит как радуга, Красочность, круг, искусство&#10;&#10;Содержимое, созданное искусственным интеллектом, может быть неверным.">
            <a:extLst>
              <a:ext uri="{FF2B5EF4-FFF2-40B4-BE49-F238E27FC236}">
                <a16:creationId xmlns:a16="http://schemas.microsoft.com/office/drawing/2014/main" id="{FCBF20F4-8BE1-7E30-B98D-889EFE3D18E5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8819115" y="-44566"/>
            <a:ext cx="3520201" cy="374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1640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9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9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900" decel="100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900" decel="100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900" decel="100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900" decel="100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900" decel="100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900" decel="100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9" dur="900" decel="100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1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2" fill="hold">
                      <p:stCondLst>
                        <p:cond delay="0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4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2" fill="hold">
                      <p:stCondLst>
                        <p:cond delay="0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9" grpId="1" animBg="1"/>
      <p:bldP spid="9" grpId="2" animBg="1"/>
      <p:bldP spid="12" grpId="0" animBg="1"/>
      <p:bldP spid="13" grpId="0" animBg="1"/>
      <p:bldP spid="14" grpId="0" animBg="1"/>
      <p:bldP spid="15" grpId="0" animBg="1"/>
      <p:bldP spid="15" grpId="1" animBg="1"/>
      <p:bldP spid="15" grpId="2" animBg="1"/>
      <p:bldP spid="10" grpId="0" animBg="1"/>
      <p:bldP spid="20" grpId="0" animBg="1"/>
      <p:bldP spid="21" grpId="0" animBg="1"/>
      <p:bldP spid="22" grpId="0" animBg="1"/>
      <p:bldP spid="23" grpId="0" animBg="1"/>
      <p:bldP spid="23" grpId="1" animBg="1"/>
      <p:bldP spid="23" grpId="2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  <p:bldP spid="29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F18A280-CBB6-4953-9840-3ABB69EF036C}"/>
</file>

<file path=customXml/itemProps2.xml><?xml version="1.0" encoding="utf-8"?>
<ds:datastoreItem xmlns:ds="http://schemas.openxmlformats.org/officeDocument/2006/customXml" ds:itemID="{179607F5-80BB-4266-821F-E049DB1E0858}"/>
</file>

<file path=customXml/itemProps3.xml><?xml version="1.0" encoding="utf-8"?>
<ds:datastoreItem xmlns:ds="http://schemas.openxmlformats.org/officeDocument/2006/customXml" ds:itemID="{81EAE6F0-06DC-4F74-9E21-836AAF0079CC}"/>
</file>

<file path=docProps/app.xml><?xml version="1.0" encoding="utf-8"?>
<Properties xmlns="http://schemas.openxmlformats.org/officeDocument/2006/extended-properties" xmlns:vt="http://schemas.openxmlformats.org/officeDocument/2006/docPropsVTypes">
  <TotalTime>51</TotalTime>
  <Words>0</Words>
  <Application>Microsoft Macintosh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Аліна Макарова</dc:creator>
  <cp:lastModifiedBy>Аліна Макарова</cp:lastModifiedBy>
  <cp:revision>4</cp:revision>
  <dcterms:created xsi:type="dcterms:W3CDTF">2026-02-18T18:01:02Z</dcterms:created>
  <dcterms:modified xsi:type="dcterms:W3CDTF">2026-02-25T15:24:56Z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