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49E79-9F60-45FB-855C-FDB0AF2D2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468BB96-AEF1-4618-A675-96B8B055D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AB28DE-887C-4873-923B-1CC0E93CD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AEB589-2FB1-4454-B1AD-03BF3497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FBCCD9F-2DFB-45B9-AF48-94144FD6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101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26468-7880-4BA8-8A69-A7B2F20E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BFE7EE-4002-4C34-979A-869B335C2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09F249-7478-44B7-B2E3-0ACD729E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C182AF2-CFC0-47BB-BCEC-F14DBCE7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EFFF2D-DFDA-42E4-A0E2-B4183939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166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F00463F-3CB9-4389-A118-3B7136E90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D962A3-C3A6-4757-A27F-8BF906DB7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082A14-C7C1-4E83-90D0-D55EDFCD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601D3-9A5F-4D76-874A-8A8E9ED2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79646B-333A-4738-869C-8FCBAC45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159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5C06E-5CB7-4973-967D-BEA226B0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AD54763-1B30-49BE-9478-C32CDBAF7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CE67E3-5153-4C19-BDAC-7B8CF796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458D2-0C20-45C4-BDA9-06830269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A9428A-F693-4CF4-944C-3DF51459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41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DC33B-07A8-42ED-A1D4-D825F950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8E434F-6DA9-433F-9886-24B917035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A47819-1085-4E24-AEA1-47856FC84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674F85-69FE-4B8D-BD72-22ECE0894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989577-5DCA-427F-8546-0F09C537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818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A0BF9-5875-44A9-8569-D67043BCE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BD6F71-8EF0-40C3-BD95-DDC31C3C99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3B11F32-2645-471A-A19B-F53FC7825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C662F28-3444-4E7F-9C92-0CA39101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AC7A471-2F98-4312-A62C-F00DCE75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F47297-AEC1-4B16-86B4-3FC71DA3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750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6D7CC-6EC5-41C8-9C32-5B5CE823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D734A92-2B83-4D02-9D9E-5C1B5A669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302EC64-EDDA-4562-9EB4-760B8B4AE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AB79E21-4655-4C9D-A0E1-F8D480ABF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80D3432-E009-4747-9BAF-0596D0A84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954FC13-83EE-45DE-86A2-06C1D77A0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19A1112-4446-4A61-9B4C-2F6C67C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F081569-2C93-441F-BDB8-0AA9325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773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F59FD-C0C0-4B52-9FE0-00F5E585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AB65EBA-1D52-441C-A356-02CE3F070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3BD2970-8088-4E9C-8C66-B4D8F3080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8C01A72-3CD1-477A-A7C6-427453B4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090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9A6BE18-4426-4FF4-9079-CC6466DF4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E8990F1-2A94-4127-96BC-46720A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FAD3C37-0674-4AB3-8EA2-4E0000E5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854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669BA-02D6-4965-BF46-74009A8C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A38A1BD-9761-4450-9DE5-105C92686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DCBECC7-9C25-4C3E-8E96-89CDC501C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EC35F05-5009-47EA-83EB-52AE9D84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6AA2FA-B631-49D1-97F8-0B4AFC48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0B76D1F-1A05-4982-A824-3A02C347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028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54394-7863-4984-A983-28B81F8D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A9FBABF-ACBF-4DCE-8E4A-E24F2AD23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C807CAF-2824-41AF-8109-5030034FD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858130-D373-47B1-A368-12DE84EBA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93C21A4-5A06-42EA-BCB7-D11564FD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642362-1AF6-4655-8ADC-8A4DBD93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949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E64DFCB-3197-4BAD-9696-902386E12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96BC48F-C664-4D60-ADCF-B5DB18831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178446-DD36-4C77-B581-C1AF8FE22C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1066-951F-4EBC-B105-BCA782111C71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3235CB4-A933-4310-9488-9660CF6CD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743CEB-4B1A-4856-BA1C-4E971FC43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CAD02-9FC1-4424-BB14-02AB4F3233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994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3F9B7-81C7-4FD3-90B4-AFBAFDB9E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C2CEFD91-D827-4D78-B965-4F75B60FD311}"/>
              </a:ext>
            </a:extLst>
          </p:cNvPr>
          <p:cNvSpPr/>
          <p:nvPr/>
        </p:nvSpPr>
        <p:spPr>
          <a:xfrm>
            <a:off x="9372864" y="1122878"/>
            <a:ext cx="2493026" cy="27001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3775A0F-EA69-4C70-978F-16F95E8FA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9" t="2260" r="15" b="49520"/>
          <a:stretch/>
        </p:blipFill>
        <p:spPr>
          <a:xfrm>
            <a:off x="9720203" y="1424822"/>
            <a:ext cx="1676343" cy="2139522"/>
          </a:xfrm>
          <a:prstGeom prst="roundRect">
            <a:avLst/>
          </a:prstGeom>
          <a:effectLst>
            <a:glow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4EB2E32-2F8C-43CF-8F57-89EB6C636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" r="75004" b="49520"/>
          <a:stretch/>
        </p:blipFill>
        <p:spPr>
          <a:xfrm>
            <a:off x="9786780" y="1449260"/>
            <a:ext cx="1703227" cy="2139522"/>
          </a:xfrm>
          <a:prstGeom prst="roundRect">
            <a:avLst/>
          </a:prstGeom>
          <a:effectLst>
            <a:glow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91C4D92-27F4-4D96-B177-6DD89EB5C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3" t="50480" r="25011" b="1278"/>
          <a:stretch/>
        </p:blipFill>
        <p:spPr>
          <a:xfrm>
            <a:off x="9817164" y="1424822"/>
            <a:ext cx="1645959" cy="2273990"/>
          </a:xfrm>
          <a:prstGeom prst="roundRect">
            <a:avLst/>
          </a:prstGeom>
          <a:effectLst>
            <a:glow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D46DD6C-0212-40DF-B004-FF45392C6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9" t="50480" r="15" b="1278"/>
          <a:stretch/>
        </p:blipFill>
        <p:spPr>
          <a:xfrm>
            <a:off x="9825111" y="1418051"/>
            <a:ext cx="1681900" cy="2201940"/>
          </a:xfrm>
          <a:prstGeom prst="roundRect">
            <a:avLst/>
          </a:prstGeom>
          <a:effectLst>
            <a:glow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3DB236F-7E88-44B6-872A-DE0022474A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t="2260" r="50007" b="49520"/>
          <a:stretch/>
        </p:blipFill>
        <p:spPr>
          <a:xfrm>
            <a:off x="9879528" y="1460143"/>
            <a:ext cx="1668191" cy="2135409"/>
          </a:xfrm>
          <a:prstGeom prst="roundRect">
            <a:avLst/>
          </a:prstGeom>
          <a:effectLst>
            <a:glow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AE962C3-E4D0-4B35-A4AD-39BC2E2881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t="50480" r="50007" b="1278"/>
          <a:stretch/>
        </p:blipFill>
        <p:spPr>
          <a:xfrm>
            <a:off x="9874959" y="1435704"/>
            <a:ext cx="1615048" cy="2145607"/>
          </a:xfrm>
          <a:prstGeom prst="roundRect">
            <a:avLst/>
          </a:prstGeom>
          <a:effectLst>
            <a:glow>
              <a:schemeClr val="bg1">
                <a:alpha val="40000"/>
              </a:schemeClr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5538CC-E456-48D7-A3C2-A684DE45D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0" r="75004" b="1278"/>
          <a:stretch/>
        </p:blipFill>
        <p:spPr>
          <a:xfrm>
            <a:off x="9865852" y="1369964"/>
            <a:ext cx="1617625" cy="2205998"/>
          </a:xfrm>
          <a:prstGeom prst="roundRect">
            <a:avLst/>
          </a:prstGeom>
          <a:effectLst>
            <a:glow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82A21D0-DA5D-4EBD-A146-4C0D64D0A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3" t="2260" r="25011" b="49520"/>
          <a:stretch/>
        </p:blipFill>
        <p:spPr>
          <a:xfrm>
            <a:off x="9856795" y="1429075"/>
            <a:ext cx="1606328" cy="2129796"/>
          </a:xfrm>
          <a:prstGeom prst="roundRect">
            <a:avLst/>
          </a:prstGeom>
          <a:effectLst>
            <a:glow>
              <a:schemeClr val="bg1"/>
            </a:glow>
          </a:effectLst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C3F5C635-FC4C-450F-A8A8-E9A19B1A145D}"/>
              </a:ext>
            </a:extLst>
          </p:cNvPr>
          <p:cNvGrpSpPr/>
          <p:nvPr/>
        </p:nvGrpSpPr>
        <p:grpSpPr>
          <a:xfrm>
            <a:off x="529063" y="434038"/>
            <a:ext cx="8564781" cy="6004950"/>
            <a:chOff x="794614" y="787241"/>
            <a:chExt cx="8839286" cy="6266128"/>
          </a:xfrm>
        </p:grpSpPr>
        <p:pic>
          <p:nvPicPr>
            <p:cNvPr id="22" name="сла">
              <a:extLst>
                <a:ext uri="{FF2B5EF4-FFF2-40B4-BE49-F238E27FC236}">
                  <a16:creationId xmlns:a16="http://schemas.microsoft.com/office/drawing/2014/main" id="{1A0AB5F0-B15A-4A09-8380-2AC9682A0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0" b="1278"/>
            <a:stretch/>
          </p:blipFill>
          <p:spPr>
            <a:xfrm>
              <a:off x="794614" y="787241"/>
              <a:ext cx="8839286" cy="6262577"/>
            </a:xfrm>
            <a:prstGeom prst="rect">
              <a:avLst/>
            </a:prstGeom>
          </p:spPr>
        </p:pic>
        <p:grpSp>
          <p:nvGrpSpPr>
            <p:cNvPr id="24" name="Групувати 23">
              <a:extLst>
                <a:ext uri="{FF2B5EF4-FFF2-40B4-BE49-F238E27FC236}">
                  <a16:creationId xmlns:a16="http://schemas.microsoft.com/office/drawing/2014/main" id="{6378F6ED-5F96-4B9A-99D5-D23582020C1C}"/>
                </a:ext>
              </a:extLst>
            </p:cNvPr>
            <p:cNvGrpSpPr/>
            <p:nvPr/>
          </p:nvGrpSpPr>
          <p:grpSpPr>
            <a:xfrm>
              <a:off x="794614" y="789369"/>
              <a:ext cx="8838000" cy="6264000"/>
              <a:chOff x="1924493" y="1041991"/>
              <a:chExt cx="6464596" cy="2679404"/>
            </a:xfrm>
            <a:solidFill>
              <a:srgbClr val="000000">
                <a:alpha val="0"/>
              </a:srgbClr>
            </a:solidFill>
          </p:grpSpPr>
          <p:sp>
            <p:nvSpPr>
              <p:cNvPr id="25" name="Прямокутник 24">
                <a:extLst>
                  <a:ext uri="{FF2B5EF4-FFF2-40B4-BE49-F238E27FC236}">
                    <a16:creationId xmlns:a16="http://schemas.microsoft.com/office/drawing/2014/main" id="{6C22A348-0353-4837-AFFB-38AF2180A92F}"/>
                  </a:ext>
                </a:extLst>
              </p:cNvPr>
              <p:cNvSpPr/>
              <p:nvPr/>
            </p:nvSpPr>
            <p:spPr>
              <a:xfrm>
                <a:off x="1924493" y="1041991"/>
                <a:ext cx="1616149" cy="1339702"/>
              </a:xfrm>
              <a:prstGeom prst="rect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6" name="Прямокутник 25">
                <a:extLst>
                  <a:ext uri="{FF2B5EF4-FFF2-40B4-BE49-F238E27FC236}">
                    <a16:creationId xmlns:a16="http://schemas.microsoft.com/office/drawing/2014/main" id="{5C64BE11-FDFE-40E3-AA5D-E89A2B61A240}"/>
                  </a:ext>
                </a:extLst>
              </p:cNvPr>
              <p:cNvSpPr/>
              <p:nvPr/>
            </p:nvSpPr>
            <p:spPr>
              <a:xfrm>
                <a:off x="3540642" y="1041991"/>
                <a:ext cx="1616149" cy="1339702"/>
              </a:xfrm>
              <a:prstGeom prst="rect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8" name="Прямокутник 27">
                <a:extLst>
                  <a:ext uri="{FF2B5EF4-FFF2-40B4-BE49-F238E27FC236}">
                    <a16:creationId xmlns:a16="http://schemas.microsoft.com/office/drawing/2014/main" id="{CD992A11-EA89-43A4-82A1-EBC1E1D7BF2A}"/>
                  </a:ext>
                </a:extLst>
              </p:cNvPr>
              <p:cNvSpPr/>
              <p:nvPr/>
            </p:nvSpPr>
            <p:spPr>
              <a:xfrm>
                <a:off x="5156791" y="1041991"/>
                <a:ext cx="1616149" cy="1339702"/>
              </a:xfrm>
              <a:prstGeom prst="rect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0" name="Прямокутник 29">
                <a:extLst>
                  <a:ext uri="{FF2B5EF4-FFF2-40B4-BE49-F238E27FC236}">
                    <a16:creationId xmlns:a16="http://schemas.microsoft.com/office/drawing/2014/main" id="{3D590FC4-2DEA-4473-AE85-AA8751872B32}"/>
                  </a:ext>
                </a:extLst>
              </p:cNvPr>
              <p:cNvSpPr/>
              <p:nvPr/>
            </p:nvSpPr>
            <p:spPr>
              <a:xfrm>
                <a:off x="6772940" y="1041991"/>
                <a:ext cx="1616149" cy="1339702"/>
              </a:xfrm>
              <a:prstGeom prst="rect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" name="Прямокутник 31">
                <a:extLst>
                  <a:ext uri="{FF2B5EF4-FFF2-40B4-BE49-F238E27FC236}">
                    <a16:creationId xmlns:a16="http://schemas.microsoft.com/office/drawing/2014/main" id="{093187C6-BD12-4852-8E1C-D82CFB4BABE1}"/>
                  </a:ext>
                </a:extLst>
              </p:cNvPr>
              <p:cNvSpPr/>
              <p:nvPr/>
            </p:nvSpPr>
            <p:spPr>
              <a:xfrm>
                <a:off x="1924493" y="2381693"/>
                <a:ext cx="1616149" cy="1339702"/>
              </a:xfrm>
              <a:prstGeom prst="rect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4" name="Прямокутник 33">
                <a:extLst>
                  <a:ext uri="{FF2B5EF4-FFF2-40B4-BE49-F238E27FC236}">
                    <a16:creationId xmlns:a16="http://schemas.microsoft.com/office/drawing/2014/main" id="{E5521459-E36F-4193-82E9-7846908262EF}"/>
                  </a:ext>
                </a:extLst>
              </p:cNvPr>
              <p:cNvSpPr/>
              <p:nvPr/>
            </p:nvSpPr>
            <p:spPr>
              <a:xfrm>
                <a:off x="3540642" y="2381693"/>
                <a:ext cx="1616149" cy="1339702"/>
              </a:xfrm>
              <a:prstGeom prst="rect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6" name="Прямокутник 35">
                <a:extLst>
                  <a:ext uri="{FF2B5EF4-FFF2-40B4-BE49-F238E27FC236}">
                    <a16:creationId xmlns:a16="http://schemas.microsoft.com/office/drawing/2014/main" id="{68E21D2F-904D-494D-BFA5-2F4354BD65E1}"/>
                  </a:ext>
                </a:extLst>
              </p:cNvPr>
              <p:cNvSpPr/>
              <p:nvPr/>
            </p:nvSpPr>
            <p:spPr>
              <a:xfrm>
                <a:off x="5156791" y="2381693"/>
                <a:ext cx="1616149" cy="1339702"/>
              </a:xfrm>
              <a:prstGeom prst="rect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8" name="Прямокутник 37">
                <a:extLst>
                  <a:ext uri="{FF2B5EF4-FFF2-40B4-BE49-F238E27FC236}">
                    <a16:creationId xmlns:a16="http://schemas.microsoft.com/office/drawing/2014/main" id="{9E7ABD6D-28D8-44D9-A2BC-BBC95BACCA6B}"/>
                  </a:ext>
                </a:extLst>
              </p:cNvPr>
              <p:cNvSpPr/>
              <p:nvPr/>
            </p:nvSpPr>
            <p:spPr>
              <a:xfrm>
                <a:off x="6772940" y="2381693"/>
                <a:ext cx="1616149" cy="1339702"/>
              </a:xfrm>
              <a:prstGeom prst="rect">
                <a:avLst/>
              </a:prstGeom>
              <a:grpFill/>
              <a:ln>
                <a:solidFill>
                  <a:schemeClr val="dk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06C8C7A-6A48-4397-B25F-E8F59B1EA401}"/>
              </a:ext>
            </a:extLst>
          </p:cNvPr>
          <p:cNvSpPr txBox="1"/>
          <p:nvPr/>
        </p:nvSpPr>
        <p:spPr>
          <a:xfrm>
            <a:off x="1369377" y="1394973"/>
            <a:ext cx="3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1</a:t>
            </a:r>
            <a:endParaRPr lang="uk-UA" sz="5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8677D0-900E-4037-9C64-2B7EA1676377}"/>
              </a:ext>
            </a:extLst>
          </p:cNvPr>
          <p:cNvSpPr txBox="1"/>
          <p:nvPr/>
        </p:nvSpPr>
        <p:spPr>
          <a:xfrm>
            <a:off x="3428867" y="1394973"/>
            <a:ext cx="3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2</a:t>
            </a:r>
            <a:endParaRPr lang="uk-UA" sz="54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A987AD-799E-4FD1-9E86-8592F9A46DC0}"/>
              </a:ext>
            </a:extLst>
          </p:cNvPr>
          <p:cNvSpPr txBox="1"/>
          <p:nvPr/>
        </p:nvSpPr>
        <p:spPr>
          <a:xfrm>
            <a:off x="5632549" y="1398355"/>
            <a:ext cx="3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3</a:t>
            </a:r>
            <a:endParaRPr lang="uk-UA" sz="54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2CEAAD-2607-401C-B486-9162F42AAC08}"/>
              </a:ext>
            </a:extLst>
          </p:cNvPr>
          <p:cNvSpPr txBox="1"/>
          <p:nvPr/>
        </p:nvSpPr>
        <p:spPr>
          <a:xfrm>
            <a:off x="7692039" y="1398355"/>
            <a:ext cx="3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4</a:t>
            </a:r>
            <a:endParaRPr lang="uk-UA" sz="54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58F3E7-6C48-4A8F-9D10-763E5CBACD7B}"/>
              </a:ext>
            </a:extLst>
          </p:cNvPr>
          <p:cNvSpPr txBox="1"/>
          <p:nvPr/>
        </p:nvSpPr>
        <p:spPr>
          <a:xfrm>
            <a:off x="1421408" y="4435866"/>
            <a:ext cx="3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5</a:t>
            </a:r>
            <a:endParaRPr lang="uk-UA" sz="54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67FD1F-50F2-4FDA-8A83-88F366BB2448}"/>
              </a:ext>
            </a:extLst>
          </p:cNvPr>
          <p:cNvSpPr txBox="1"/>
          <p:nvPr/>
        </p:nvSpPr>
        <p:spPr>
          <a:xfrm>
            <a:off x="3480898" y="4435866"/>
            <a:ext cx="3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6</a:t>
            </a:r>
            <a:endParaRPr lang="uk-UA" sz="5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422FF0-F43C-4938-ADD5-84BAB418E3DC}"/>
              </a:ext>
            </a:extLst>
          </p:cNvPr>
          <p:cNvSpPr txBox="1"/>
          <p:nvPr/>
        </p:nvSpPr>
        <p:spPr>
          <a:xfrm>
            <a:off x="5555110" y="4364783"/>
            <a:ext cx="3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7</a:t>
            </a:r>
            <a:endParaRPr lang="uk-UA" sz="54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55CB23B-2F2C-43C4-A5F5-CF7B6B924EEC}"/>
              </a:ext>
            </a:extLst>
          </p:cNvPr>
          <p:cNvSpPr txBox="1"/>
          <p:nvPr/>
        </p:nvSpPr>
        <p:spPr>
          <a:xfrm>
            <a:off x="7614600" y="4364783"/>
            <a:ext cx="3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8</a:t>
            </a:r>
            <a:endParaRPr lang="uk-UA" sz="5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87061D-1AEF-414D-A63B-BC811988E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51" y="4253615"/>
            <a:ext cx="2413758" cy="241375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942B57C-1F3E-4A2D-84EB-80AE48095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" y="6228289"/>
            <a:ext cx="693119" cy="629711"/>
          </a:xfrm>
          <a:prstGeom prst="rect">
            <a:avLst/>
          </a:prstGeom>
          <a:effectLst>
            <a:glow rad="88900">
              <a:schemeClr val="bg1">
                <a:alpha val="94000"/>
              </a:schemeClr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39100D7-BF5A-43C7-AB46-8C4542777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27" b="90039" l="9961" r="89844">
                        <a14:foregroundMark x1="56250" y1="7715" x2="55371" y2="7227"/>
                        <a14:foregroundMark x1="42090" y1="89551" x2="49414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78" y="1363180"/>
            <a:ext cx="902039" cy="90203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A22E206-7368-4A5B-8B06-10EB29F93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27" b="90039" l="9961" r="89844">
                        <a14:foregroundMark x1="56250" y1="7715" x2="55371" y2="7227"/>
                        <a14:foregroundMark x1="42090" y1="89551" x2="49414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091" y="1399879"/>
            <a:ext cx="828642" cy="82864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A7CB5DF-DF21-4D62-8E2B-1670F6852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3555" l="9961" r="89844">
                        <a14:foregroundMark x1="47168" y1="12988" x2="43945" y2="7617"/>
                        <a14:foregroundMark x1="62207" y1="6738" x2="61133" y2="6641"/>
                        <a14:foregroundMark x1="51367" y1="90332" x2="52637" y2="9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41" y="4297306"/>
            <a:ext cx="935187" cy="935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08D4C0A-F27E-4EBA-9C0A-1359F3E53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27" b="90039" l="9961" r="89844">
                        <a14:foregroundMark x1="56250" y1="7715" x2="55371" y2="7227"/>
                        <a14:foregroundMark x1="42090" y1="89551" x2="49414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8578" y="4371602"/>
            <a:ext cx="828642" cy="82864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BDB2DDE-63E1-4CBE-80A3-CBE3B6224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03" b="89941" l="9961" r="89941">
                        <a14:foregroundMark x1="26270" y1="53906" x2="21191" y2="54297"/>
                        <a14:foregroundMark x1="58496" y1="12988" x2="56152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06" y="1282493"/>
            <a:ext cx="865341" cy="86534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061B05-4995-437F-8A1D-897DD3760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3555" l="9961" r="89844">
                        <a14:foregroundMark x1="47168" y1="12988" x2="43945" y2="7617"/>
                        <a14:foregroundMark x1="62207" y1="6738" x2="61133" y2="6641"/>
                        <a14:foregroundMark x1="51367" y1="90332" x2="52637" y2="9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46" y="1282492"/>
            <a:ext cx="865341" cy="86534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DF147B79-2834-42F1-AB89-502E606B26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40" y="4430961"/>
            <a:ext cx="862374" cy="86237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A8C6305-EDB0-42D4-8A1C-E3E25C659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27" b="90039" l="9961" r="89844">
                        <a14:foregroundMark x1="56250" y1="7715" x2="55371" y2="7227"/>
                        <a14:foregroundMark x1="42090" y1="89551" x2="49414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05" y="4354604"/>
            <a:ext cx="902039" cy="90203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4D35CC9-FD9D-44CC-9513-9C3D6567B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1113" l="9961" r="89941">
                        <a14:foregroundMark x1="31738" y1="9961" x2="30176" y2="10156"/>
                        <a14:foregroundMark x1="47559" y1="91113" x2="51074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45" y="1413768"/>
            <a:ext cx="890494" cy="89049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DB5E538-28FF-4123-89BE-A72DCA7DFB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72" y="1454530"/>
            <a:ext cx="862374" cy="86237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8149C11B-2972-4265-9091-06D6D5C48D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1113" l="9961" r="89941">
                        <a14:foregroundMark x1="31738" y1="9961" x2="30176" y2="10156"/>
                        <a14:foregroundMark x1="47559" y1="91113" x2="51074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50" y="4434936"/>
            <a:ext cx="890494" cy="89049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7C1726A-9931-4014-B771-8DFD23F402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1" b="89941" l="9961" r="89941">
                        <a14:foregroundMark x1="21094" y1="57129" x2="22168" y2="54395"/>
                        <a14:foregroundMark x1="54004" y1="9961" x2="54785" y2="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01" y="4261667"/>
            <a:ext cx="970826" cy="9708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57ABBB6-6231-4676-83C1-F7A8618E53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03" b="89941" l="9961" r="89941">
                        <a14:foregroundMark x1="26270" y1="53906" x2="21191" y2="54297"/>
                        <a14:foregroundMark x1="58496" y1="12988" x2="56152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18" y="4290965"/>
            <a:ext cx="928361" cy="9283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3BD7D29-9F6C-43A8-ABAA-6C71548985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08" y="4432845"/>
            <a:ext cx="862374" cy="862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1761B12-E0CD-4964-8253-CB29DD0CE2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1113" l="9961" r="89941">
                        <a14:foregroundMark x1="31738" y1="9961" x2="30176" y2="10156"/>
                        <a14:foregroundMark x1="47559" y1="91113" x2="51074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62" y="1362738"/>
            <a:ext cx="890494" cy="89049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1233CF8-7802-4E9A-A7DA-B19865AE5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1113" l="9961" r="89941">
                        <a14:foregroundMark x1="31738" y1="9961" x2="30176" y2="10156"/>
                        <a14:foregroundMark x1="47559" y1="91113" x2="51074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5330" y="1381084"/>
            <a:ext cx="890492" cy="89049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7721BF7-BAFD-4F41-849A-894136F2D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t="2260" r="50007" b="49520"/>
          <a:stretch/>
        </p:blipFill>
        <p:spPr>
          <a:xfrm>
            <a:off x="2677213" y="434039"/>
            <a:ext cx="2118369" cy="3001456"/>
          </a:xfrm>
          <a:custGeom>
            <a:avLst/>
            <a:gdLst>
              <a:gd name="connsiteX0" fmla="*/ 0 w 2209500"/>
              <a:gd name="connsiteY0" fmla="*/ 0 h 3130577"/>
              <a:gd name="connsiteX1" fmla="*/ 2209500 w 2209500"/>
              <a:gd name="connsiteY1" fmla="*/ 0 h 3130577"/>
              <a:gd name="connsiteX2" fmla="*/ 2209500 w 2209500"/>
              <a:gd name="connsiteY2" fmla="*/ 3130577 h 3130577"/>
              <a:gd name="connsiteX3" fmla="*/ 0 w 2209500"/>
              <a:gd name="connsiteY3" fmla="*/ 3130577 h 313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30577">
                <a:moveTo>
                  <a:pt x="0" y="0"/>
                </a:moveTo>
                <a:lnTo>
                  <a:pt x="2209500" y="0"/>
                </a:lnTo>
                <a:lnTo>
                  <a:pt x="2209500" y="3130577"/>
                </a:lnTo>
                <a:lnTo>
                  <a:pt x="0" y="3130577"/>
                </a:lnTo>
                <a:close/>
              </a:path>
            </a:pathLst>
          </a:cu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30A541-E21B-46CD-969F-ABEEF8B78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9" t="2260" r="15" b="49520"/>
          <a:stretch/>
        </p:blipFill>
        <p:spPr>
          <a:xfrm>
            <a:off x="6912274" y="430634"/>
            <a:ext cx="2172513" cy="3019101"/>
          </a:xfrm>
          <a:custGeom>
            <a:avLst/>
            <a:gdLst>
              <a:gd name="connsiteX0" fmla="*/ 0 w 2209500"/>
              <a:gd name="connsiteY0" fmla="*/ 0 h 3130577"/>
              <a:gd name="connsiteX1" fmla="*/ 2209500 w 2209500"/>
              <a:gd name="connsiteY1" fmla="*/ 0 h 3130577"/>
              <a:gd name="connsiteX2" fmla="*/ 2209500 w 2209500"/>
              <a:gd name="connsiteY2" fmla="*/ 3130577 h 3130577"/>
              <a:gd name="connsiteX3" fmla="*/ 0 w 2209500"/>
              <a:gd name="connsiteY3" fmla="*/ 3130577 h 313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30577">
                <a:moveTo>
                  <a:pt x="0" y="0"/>
                </a:moveTo>
                <a:lnTo>
                  <a:pt x="2209500" y="0"/>
                </a:lnTo>
                <a:lnTo>
                  <a:pt x="2209500" y="3130577"/>
                </a:lnTo>
                <a:lnTo>
                  <a:pt x="0" y="3130577"/>
                </a:lnTo>
                <a:close/>
              </a:path>
            </a:pathLst>
          </a:cu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7AA0EF2-27C3-4827-A0CF-4233673BF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3" t="2260" r="25011" b="49520"/>
          <a:stretch/>
        </p:blipFill>
        <p:spPr>
          <a:xfrm>
            <a:off x="4795582" y="430634"/>
            <a:ext cx="2147833" cy="3004861"/>
          </a:xfrm>
          <a:custGeom>
            <a:avLst/>
            <a:gdLst>
              <a:gd name="connsiteX0" fmla="*/ 0 w 2209500"/>
              <a:gd name="connsiteY0" fmla="*/ 0 h 3130577"/>
              <a:gd name="connsiteX1" fmla="*/ 2209500 w 2209500"/>
              <a:gd name="connsiteY1" fmla="*/ 0 h 3130577"/>
              <a:gd name="connsiteX2" fmla="*/ 2209500 w 2209500"/>
              <a:gd name="connsiteY2" fmla="*/ 3130577 h 3130577"/>
              <a:gd name="connsiteX3" fmla="*/ 0 w 2209500"/>
              <a:gd name="connsiteY3" fmla="*/ 3130577 h 313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30577">
                <a:moveTo>
                  <a:pt x="0" y="0"/>
                </a:moveTo>
                <a:lnTo>
                  <a:pt x="2209500" y="0"/>
                </a:lnTo>
                <a:lnTo>
                  <a:pt x="2209500" y="3130577"/>
                </a:lnTo>
                <a:lnTo>
                  <a:pt x="0" y="3130577"/>
                </a:ln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F8E539F-43C2-4F9E-AF02-610A487DA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0" r="75004" b="1278"/>
          <a:stretch/>
        </p:blipFill>
        <p:spPr>
          <a:xfrm>
            <a:off x="557597" y="3435495"/>
            <a:ext cx="2118369" cy="3002820"/>
          </a:xfrm>
          <a:custGeom>
            <a:avLst/>
            <a:gdLst>
              <a:gd name="connsiteX0" fmla="*/ 0 w 2209500"/>
              <a:gd name="connsiteY0" fmla="*/ 0 h 3132000"/>
              <a:gd name="connsiteX1" fmla="*/ 2209500 w 2209500"/>
              <a:gd name="connsiteY1" fmla="*/ 0 h 3132000"/>
              <a:gd name="connsiteX2" fmla="*/ 2209500 w 2209500"/>
              <a:gd name="connsiteY2" fmla="*/ 3132000 h 3132000"/>
              <a:gd name="connsiteX3" fmla="*/ 0 w 2209500"/>
              <a:gd name="connsiteY3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32000">
                <a:moveTo>
                  <a:pt x="0" y="0"/>
                </a:moveTo>
                <a:lnTo>
                  <a:pt x="2209500" y="0"/>
                </a:lnTo>
                <a:lnTo>
                  <a:pt x="2209500" y="3132000"/>
                </a:lnTo>
                <a:lnTo>
                  <a:pt x="0" y="3132000"/>
                </a:lnTo>
                <a:close/>
              </a:path>
            </a:pathLst>
          </a:cu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6B57AB3-C727-44D0-A13F-B14EFCDBA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" r="75004" b="49520"/>
          <a:stretch/>
        </p:blipFill>
        <p:spPr>
          <a:xfrm>
            <a:off x="552760" y="433954"/>
            <a:ext cx="2123206" cy="3008310"/>
          </a:xfrm>
          <a:custGeom>
            <a:avLst/>
            <a:gdLst>
              <a:gd name="connsiteX0" fmla="*/ 0 w 2209500"/>
              <a:gd name="connsiteY0" fmla="*/ 0 h 3130577"/>
              <a:gd name="connsiteX1" fmla="*/ 2209500 w 2209500"/>
              <a:gd name="connsiteY1" fmla="*/ 0 h 3130577"/>
              <a:gd name="connsiteX2" fmla="*/ 2209500 w 2209500"/>
              <a:gd name="connsiteY2" fmla="*/ 3130577 h 3130577"/>
              <a:gd name="connsiteX3" fmla="*/ 0 w 2209500"/>
              <a:gd name="connsiteY3" fmla="*/ 3130577 h 313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30577">
                <a:moveTo>
                  <a:pt x="0" y="0"/>
                </a:moveTo>
                <a:lnTo>
                  <a:pt x="2209500" y="0"/>
                </a:lnTo>
                <a:lnTo>
                  <a:pt x="2209500" y="3130577"/>
                </a:lnTo>
                <a:lnTo>
                  <a:pt x="0" y="3130577"/>
                </a:lnTo>
                <a:close/>
              </a:path>
            </a:pathLst>
          </a:cu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C99AA3E-2545-46F7-AF79-6D8EF38DF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t="50480" r="50007" b="1278"/>
          <a:stretch/>
        </p:blipFill>
        <p:spPr>
          <a:xfrm>
            <a:off x="2661647" y="3435495"/>
            <a:ext cx="2123206" cy="3009677"/>
          </a:xfrm>
          <a:custGeom>
            <a:avLst/>
            <a:gdLst>
              <a:gd name="connsiteX0" fmla="*/ 0 w 2209500"/>
              <a:gd name="connsiteY0" fmla="*/ 0 h 3132000"/>
              <a:gd name="connsiteX1" fmla="*/ 2209500 w 2209500"/>
              <a:gd name="connsiteY1" fmla="*/ 0 h 3132000"/>
              <a:gd name="connsiteX2" fmla="*/ 2209500 w 2209500"/>
              <a:gd name="connsiteY2" fmla="*/ 3132000 h 3132000"/>
              <a:gd name="connsiteX3" fmla="*/ 0 w 2209500"/>
              <a:gd name="connsiteY3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32000">
                <a:moveTo>
                  <a:pt x="0" y="0"/>
                </a:moveTo>
                <a:lnTo>
                  <a:pt x="2209500" y="0"/>
                </a:lnTo>
                <a:lnTo>
                  <a:pt x="2209500" y="3132000"/>
                </a:lnTo>
                <a:lnTo>
                  <a:pt x="0" y="3132000"/>
                </a:lnTo>
                <a:close/>
              </a:path>
            </a:pathLst>
          </a:cu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7430D3-72D3-4F5D-B7D9-44F4A34A3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3" t="50480" r="25011" b="1278"/>
          <a:stretch/>
        </p:blipFill>
        <p:spPr>
          <a:xfrm>
            <a:off x="4788725" y="3435495"/>
            <a:ext cx="2172513" cy="3001456"/>
          </a:xfrm>
          <a:custGeom>
            <a:avLst/>
            <a:gdLst>
              <a:gd name="connsiteX0" fmla="*/ 0 w 2209500"/>
              <a:gd name="connsiteY0" fmla="*/ 0 h 3132000"/>
              <a:gd name="connsiteX1" fmla="*/ 2209500 w 2209500"/>
              <a:gd name="connsiteY1" fmla="*/ 0 h 3132000"/>
              <a:gd name="connsiteX2" fmla="*/ 2209500 w 2209500"/>
              <a:gd name="connsiteY2" fmla="*/ 3132000 h 3132000"/>
              <a:gd name="connsiteX3" fmla="*/ 0 w 2209500"/>
              <a:gd name="connsiteY3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32000">
                <a:moveTo>
                  <a:pt x="0" y="0"/>
                </a:moveTo>
                <a:lnTo>
                  <a:pt x="2209500" y="0"/>
                </a:lnTo>
                <a:lnTo>
                  <a:pt x="2209500" y="3132000"/>
                </a:lnTo>
                <a:lnTo>
                  <a:pt x="0" y="3132000"/>
                </a:lnTo>
                <a:close/>
              </a:path>
            </a:pathLst>
          </a:cu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6E5B009-580C-4FEA-8967-39C7C5A1D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9" t="50480" r="15" b="1278"/>
          <a:stretch/>
        </p:blipFill>
        <p:spPr>
          <a:xfrm>
            <a:off x="6973820" y="3453139"/>
            <a:ext cx="2110967" cy="2992328"/>
          </a:xfrm>
          <a:custGeom>
            <a:avLst/>
            <a:gdLst>
              <a:gd name="connsiteX0" fmla="*/ 0 w 2209500"/>
              <a:gd name="connsiteY0" fmla="*/ 0 h 3132000"/>
              <a:gd name="connsiteX1" fmla="*/ 2209500 w 2209500"/>
              <a:gd name="connsiteY1" fmla="*/ 0 h 3132000"/>
              <a:gd name="connsiteX2" fmla="*/ 2209500 w 2209500"/>
              <a:gd name="connsiteY2" fmla="*/ 3132000 h 3132000"/>
              <a:gd name="connsiteX3" fmla="*/ 0 w 2209500"/>
              <a:gd name="connsiteY3" fmla="*/ 3132000 h 31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32000">
                <a:moveTo>
                  <a:pt x="0" y="0"/>
                </a:moveTo>
                <a:lnTo>
                  <a:pt x="2209500" y="0"/>
                </a:lnTo>
                <a:lnTo>
                  <a:pt x="2209500" y="3132000"/>
                </a:lnTo>
                <a:lnTo>
                  <a:pt x="0" y="3132000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AAB66A-1389-445D-B964-34EAB11205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98" y="1502135"/>
            <a:ext cx="3925417" cy="3140334"/>
          </a:xfrm>
          <a:prstGeom prst="rect">
            <a:avLst/>
          </a:prstGeom>
          <a:effectLst>
            <a:glow rad="635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2530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4B1D135-2EEB-4C4D-8FDE-06FD47FFC6DF}"/>
</file>

<file path=customXml/itemProps2.xml><?xml version="1.0" encoding="utf-8"?>
<ds:datastoreItem xmlns:ds="http://schemas.openxmlformats.org/officeDocument/2006/customXml" ds:itemID="{A372B987-AE00-4ACE-B2E7-2DBC2DBBEAE7}"/>
</file>

<file path=customXml/itemProps3.xml><?xml version="1.0" encoding="utf-8"?>
<ds:datastoreItem xmlns:ds="http://schemas.openxmlformats.org/officeDocument/2006/customXml" ds:itemID="{37E1D2E2-493D-4DD2-A8E6-E5AE515D3ED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2026-02-25T12:53:43Z</dcterms:created>
  <dcterms:modified xsi:type="dcterms:W3CDTF">2026-02-25T13:19:50Z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