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437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02/25/2026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E3793C-5346-C1B0-4D28-834E387A0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55" y="3708651"/>
            <a:ext cx="2929976" cy="2929976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18" y="468625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7" y="4606790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01" y="4674815"/>
            <a:ext cx="1749642" cy="174964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19" y="4711366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26" y="4729022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145" y="4626049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7" y="4635554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69" y="4750584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33" y="4706912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13" y="4676705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84" y="4706744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55" y="4662859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58" y="474389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06" y="4472964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49" y="4720990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17" y="4708996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93" y="4657604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12" y="4736111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48" y="4688323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32" y="4603159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49" y="4662059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87" y="4690100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00" y="4699612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39" y="4521842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83" y="4724196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00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00"/>
                            </p:stCondLst>
                            <p:childTnLst>
                              <p:par>
                                <p:cTn id="3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500"/>
                            </p:stCondLst>
                            <p:childTnLst>
                              <p:par>
                                <p:cTn id="3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"/>
                            </p:stCondLst>
                            <p:childTnLst>
                              <p:par>
                                <p:cTn id="3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6F1F24-6DC4-4F25-8834-82E6780CABB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BAEB82C7-58D8-416A-8200-0E991EB0757C}"/>
</file>

<file path=customXml/itemProps3.xml><?xml version="1.0" encoding="utf-8"?>
<ds:datastoreItem xmlns:ds="http://schemas.openxmlformats.org/officeDocument/2006/customXml" ds:itemID="{5FCF99DD-85AF-45FD-B904-2E9E9FCA10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Анастасія Сомова</cp:lastModifiedBy>
  <cp:revision>15</cp:revision>
  <dcterms:created xsi:type="dcterms:W3CDTF">2025-02-18T13:10:05Z</dcterms:created>
  <dcterms:modified xsi:type="dcterms:W3CDTF">2026-02-25T13:40:35Z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