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1" y="556711"/>
            <a:ext cx="1302481" cy="13024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02" y="542050"/>
            <a:ext cx="1345478" cy="1345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583855"/>
            <a:ext cx="1188264" cy="11882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73" y="2161211"/>
            <a:ext cx="1248397" cy="12483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2109335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73" y="2161211"/>
            <a:ext cx="1297591" cy="12975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64" y="532950"/>
            <a:ext cx="1354578" cy="13545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70" y="2174541"/>
            <a:ext cx="1227179" cy="12271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38" y="3743837"/>
            <a:ext cx="1269677" cy="126967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69041"/>
            <a:ext cx="1419270" cy="14192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5" y="3748541"/>
            <a:ext cx="1228414" cy="12284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8885" r="8709" b="8899"/>
          <a:stretch/>
        </p:blipFill>
        <p:spPr>
          <a:xfrm>
            <a:off x="2154630" y="5316103"/>
            <a:ext cx="1480083" cy="125582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28" y="5340419"/>
            <a:ext cx="1255827" cy="1255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76" y="5294688"/>
            <a:ext cx="1344371" cy="134437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92" y="5294688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693075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530" y="3651114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5769572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163189" y="-68749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4F18425-7289-401F-BC18-B54F32B49BCA}"/>
</file>

<file path=customXml/itemProps2.xml><?xml version="1.0" encoding="utf-8"?>
<ds:datastoreItem xmlns:ds="http://schemas.openxmlformats.org/officeDocument/2006/customXml" ds:itemID="{2D5E083A-A40E-472D-855C-8B0E12817FBF}"/>
</file>

<file path=customXml/itemProps3.xml><?xml version="1.0" encoding="utf-8"?>
<ds:datastoreItem xmlns:ds="http://schemas.openxmlformats.org/officeDocument/2006/customXml" ds:itemID="{CC36F628-1C5C-4F4E-BE66-A1ABEA04AF62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2026-02-25T13:22:42Z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