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C45E0-79D3-4CA4-943F-07052F5D2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53F72DB-0006-4751-8842-0B7AC8157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3A61AF-394B-4259-ADC1-6830C5B4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9D17EE-6C29-4A02-BA1B-5072283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C873BB7-F807-42BC-85B9-69975166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773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C6FC1-25FF-4398-8BBE-D9EF8EFC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7D6AA4-761F-4F29-8BD4-59F25B1B1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D7EA69-2026-4444-A17A-6D9DBEDC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FDD931-AE86-4CDD-BA45-BA920295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1F3B2E-033B-4B9D-8AA2-0241AAB5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37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69A5F7-39EA-4A2E-92CB-F0591AE97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15989FA-50CC-4227-A21D-06C6AA597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88EC47-32FA-4756-A908-2A4BB3BE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524D01-0720-4B05-A69F-38F4FEC82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480D26-CF54-4BE0-B0B5-2CC8B093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379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39326-0CB0-461C-B123-1A206E9F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C782A0-9B13-4DFD-8756-84CFCC7B0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5625FD-277A-4FF5-B7FB-90FC1859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A3DCFD-3C52-4C71-85B0-9D24125F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9134DB-4D83-49E0-BC6F-21E54F8F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21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0CE4B-AD0B-48E4-AC9C-AC344189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724B79-3DD5-4AB9-94C2-AFD2B78F0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9887FE-FE99-4A15-9B70-2380587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6FE230-5FF7-4355-A37A-C09B70AC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34FF94-43E3-42C4-84AA-EEEC98F2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0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6946A-2D9E-4DE5-971A-93056D87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973F67-CF3D-4342-AA88-E67EAA5C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F9EAE91-CBD0-4310-BDA5-9BC87F031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52FEA9-32F7-456F-8A68-191261AB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C38E57-B97D-4DFD-9909-A34F3037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7BAD191-74EC-4EF2-AC82-D29EB79F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289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57051-5381-477E-895A-493A8464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12BC41-7CBD-4861-AAA2-912921B5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8877AC-185E-4B2A-896D-2E086715C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6BDF8C5-0485-4547-A610-CBECF546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C9D5889-E221-4BE6-83E5-B659C6F1C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C0A982F-D361-4399-8CA1-45249BD1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37CA22D-5C1F-4283-B46C-5D9A7B16A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4923AF5-6427-4EE7-8108-B23EB267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075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D5A87-B3E3-4CB6-B0DA-5693909F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036BD0C-7F0E-4037-B5F2-AE95237E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87DFA1C-36AB-4DCE-9DA8-A6326F17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F4ABFF6-DCBD-4741-A4B8-2DFEFCDF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5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55BDB20-BA85-4D8F-9C68-0D6436BF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C0EFDD-F407-4EAC-8617-212995A0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E96D7E1-4344-4DAD-92EF-D99944F9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02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64307-BE94-418F-AE5F-406B7CA3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27658D-CD18-4BF9-B191-6BD2F1EE7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B1176E-8AEC-4101-A30C-A30EF0051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59A6633-BA29-4834-B232-85EF903C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B3B3EAA-BCEB-401A-9BE2-15DA0881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C0F8397-92C8-480E-B14A-D47C20F8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86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5DAA6-97F0-49CF-92F0-0D23636B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50A3D37-6393-4BA6-B379-335DA494F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BFED85-E540-44F7-A5F6-E7992EF75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C929E21-404E-42C7-88D7-906A6357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9A13D2-3098-4E47-A1E9-B6E65941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85C24B-D368-4635-9B6D-81F06139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731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98545F7-2C91-4438-AD3C-814AD117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DCC398-DBF4-41FF-860F-121672D8E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8EE0DB-DFD3-4DBD-9CD5-366491D1D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A5389-FECA-4D9D-AAEE-0868D3F41F25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078AC61-98E9-4371-AA1D-238A7009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089A09-F7E4-408F-836C-4EA26976A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0736-0BB4-4891-A83D-2F74C74E533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726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7AC8BC0-9124-4B95-AE08-1F06AB0DC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">
            <a:extLst>
              <a:ext uri="{FF2B5EF4-FFF2-40B4-BE49-F238E27FC236}">
                <a16:creationId xmlns:a16="http://schemas.microsoft.com/office/drawing/2014/main" id="{CFE3918D-F7F7-4305-9E7B-907267FEDB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5" y="182848"/>
            <a:ext cx="8839286" cy="6492303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DC128FB1-DEDB-4C93-95E5-76AC734F61AF}"/>
              </a:ext>
            </a:extLst>
          </p:cNvPr>
          <p:cNvGrpSpPr/>
          <p:nvPr/>
        </p:nvGrpSpPr>
        <p:grpSpPr>
          <a:xfrm>
            <a:off x="652711" y="351691"/>
            <a:ext cx="8838000" cy="6250075"/>
            <a:chOff x="1924493" y="1041991"/>
            <a:chExt cx="6464596" cy="2679404"/>
          </a:xfrm>
          <a:solidFill>
            <a:srgbClr val="000000">
              <a:alpha val="0"/>
            </a:srgbClr>
          </a:solidFill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1EB7766D-FBA9-4908-B11D-FB0D98649A6E}"/>
                </a:ext>
              </a:extLst>
            </p:cNvPr>
            <p:cNvSpPr/>
            <p:nvPr/>
          </p:nvSpPr>
          <p:spPr>
            <a:xfrm>
              <a:off x="1924493" y="1041991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44C76783-0FA2-40FD-A18D-31EA4AF2E16E}"/>
                </a:ext>
              </a:extLst>
            </p:cNvPr>
            <p:cNvSpPr/>
            <p:nvPr/>
          </p:nvSpPr>
          <p:spPr>
            <a:xfrm>
              <a:off x="3540642" y="1041991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3681461-73CC-415F-9AA3-51948DA2682E}"/>
                </a:ext>
              </a:extLst>
            </p:cNvPr>
            <p:cNvSpPr/>
            <p:nvPr/>
          </p:nvSpPr>
          <p:spPr>
            <a:xfrm>
              <a:off x="5156791" y="1041991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6DFEF655-59DA-4C3C-A5B1-6D61641D3392}"/>
                </a:ext>
              </a:extLst>
            </p:cNvPr>
            <p:cNvSpPr/>
            <p:nvPr/>
          </p:nvSpPr>
          <p:spPr>
            <a:xfrm>
              <a:off x="6772940" y="1041991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937475E1-8867-4CA7-8CE8-D4A6750AFA31}"/>
                </a:ext>
              </a:extLst>
            </p:cNvPr>
            <p:cNvSpPr/>
            <p:nvPr/>
          </p:nvSpPr>
          <p:spPr>
            <a:xfrm>
              <a:off x="1924493" y="2381693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963CF985-AB35-4741-9C75-D485D358D52A}"/>
                </a:ext>
              </a:extLst>
            </p:cNvPr>
            <p:cNvSpPr/>
            <p:nvPr/>
          </p:nvSpPr>
          <p:spPr>
            <a:xfrm>
              <a:off x="3540642" y="2381693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0F2E540E-6BF6-4ADB-8949-ED4C3367CD03}"/>
                </a:ext>
              </a:extLst>
            </p:cNvPr>
            <p:cNvSpPr/>
            <p:nvPr/>
          </p:nvSpPr>
          <p:spPr>
            <a:xfrm>
              <a:off x="5156791" y="2381693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440D7D1D-614C-4BDC-9CAE-ADF6EC9A6D15}"/>
                </a:ext>
              </a:extLst>
            </p:cNvPr>
            <p:cNvSpPr/>
            <p:nvPr/>
          </p:nvSpPr>
          <p:spPr>
            <a:xfrm>
              <a:off x="6772940" y="2381693"/>
              <a:ext cx="1616149" cy="1339702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94C5DB-A580-4AA9-8633-3F0E54D7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1" y="3996527"/>
            <a:ext cx="2725337" cy="27253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0A0E47-6A56-4218-8907-5E98B7A1A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" y="6228289"/>
            <a:ext cx="693119" cy="629711"/>
          </a:xfrm>
          <a:prstGeom prst="rect">
            <a:avLst/>
          </a:prstGeom>
          <a:effectLst>
            <a:glow rad="88900">
              <a:schemeClr val="bg1">
                <a:alpha val="94000"/>
              </a:schemeClr>
            </a:glow>
          </a:effectLst>
        </p:spPr>
      </p:pic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4871332-1E25-463E-9DB9-2B7061E995FC}"/>
              </a:ext>
            </a:extLst>
          </p:cNvPr>
          <p:cNvSpPr/>
          <p:nvPr/>
        </p:nvSpPr>
        <p:spPr>
          <a:xfrm>
            <a:off x="9664081" y="1675224"/>
            <a:ext cx="2209501" cy="21851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6B3E690-89F2-41C6-A28B-B51A12D6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2601" r="49993" b="49265"/>
          <a:stretch>
            <a:fillRect/>
          </a:stretch>
        </p:blipFill>
        <p:spPr>
          <a:xfrm>
            <a:off x="10050711" y="1818078"/>
            <a:ext cx="1379273" cy="1950795"/>
          </a:xfrm>
          <a:prstGeom prst="round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0F5256C-414E-458C-AC2A-7FC137E09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4" t="50735" b="1130"/>
          <a:stretch>
            <a:fillRect/>
          </a:stretch>
        </p:blipFill>
        <p:spPr>
          <a:xfrm>
            <a:off x="10050711" y="1818077"/>
            <a:ext cx="1487362" cy="1950795"/>
          </a:xfrm>
          <a:prstGeom prst="round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8F394F4-2C4E-4A06-A11D-F7D6B8B97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4" t="2601" b="49265"/>
          <a:stretch>
            <a:fillRect/>
          </a:stretch>
        </p:blipFill>
        <p:spPr>
          <a:xfrm>
            <a:off x="10059457" y="1859015"/>
            <a:ext cx="1484661" cy="1909858"/>
          </a:xfrm>
          <a:prstGeom prst="round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5839753-2E0E-4C7A-AC83-28DA43B15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2601" r="24996" b="49265"/>
          <a:stretch>
            <a:fillRect/>
          </a:stretch>
        </p:blipFill>
        <p:spPr>
          <a:xfrm>
            <a:off x="10042323" y="1785308"/>
            <a:ext cx="1506721" cy="1964998"/>
          </a:xfrm>
          <a:prstGeom prst="round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1B7B3D-03BE-4C4D-A177-29B3655BE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2601" r="74989" b="49265"/>
          <a:stretch>
            <a:fillRect/>
          </a:stretch>
        </p:blipFill>
        <p:spPr>
          <a:xfrm>
            <a:off x="10004297" y="1766741"/>
            <a:ext cx="1523783" cy="1983565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4C7BF3D-4714-41CF-BD16-C1EB4792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50735" r="74989" b="1130"/>
          <a:stretch>
            <a:fillRect/>
          </a:stretch>
        </p:blipFill>
        <p:spPr>
          <a:xfrm>
            <a:off x="9991001" y="1785309"/>
            <a:ext cx="1537080" cy="1983564"/>
          </a:xfrm>
          <a:prstGeom prst="round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DF0DC36-6D2A-45D2-8576-6E8189D2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50735" r="24996" b="1130"/>
          <a:stretch>
            <a:fillRect/>
          </a:stretch>
        </p:blipFill>
        <p:spPr>
          <a:xfrm>
            <a:off x="10023857" y="1788583"/>
            <a:ext cx="1523783" cy="1961723"/>
          </a:xfrm>
          <a:prstGeom prst="round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13A42CC-C55B-4E6F-BCD4-F70E96EF8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50735" r="49993" b="1130"/>
          <a:stretch>
            <a:fillRect/>
          </a:stretch>
        </p:blipFill>
        <p:spPr>
          <a:xfrm>
            <a:off x="9987479" y="1749566"/>
            <a:ext cx="1548989" cy="2036482"/>
          </a:xfrm>
          <a:prstGeom prst="round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BFD67E8-ADEA-4C3A-9789-E60FCA74E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78" y="1363180"/>
            <a:ext cx="902039" cy="90203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6AFCE2C-86EA-41CB-B786-409D0F758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091" y="1399879"/>
            <a:ext cx="828642" cy="82864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8DE16C8-0BE8-4BF1-BC60-3EA6148F36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3555" l="9961" r="89844">
                        <a14:foregroundMark x1="47168" y1="12988" x2="43945" y2="7617"/>
                        <a14:foregroundMark x1="62207" y1="6738" x2="61133" y2="6641"/>
                        <a14:foregroundMark x1="51367" y1="90332" x2="52637" y2="9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41" y="4297306"/>
            <a:ext cx="935187" cy="93518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87474B-C30B-49A9-93C7-9F309CF8A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8578" y="4371602"/>
            <a:ext cx="828642" cy="82864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B200C-1A80-448E-BE9D-D51C4A18C9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03" b="89941" l="9961" r="89941">
                        <a14:foregroundMark x1="26270" y1="53906" x2="21191" y2="54297"/>
                        <a14:foregroundMark x1="58496" y1="12988" x2="56152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06" y="1282493"/>
            <a:ext cx="865341" cy="8653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7B1D91C-7A29-43A4-ACB6-4832F74A59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3555" l="9961" r="89844">
                        <a14:foregroundMark x1="47168" y1="12988" x2="43945" y2="7617"/>
                        <a14:foregroundMark x1="62207" y1="6738" x2="61133" y2="6641"/>
                        <a14:foregroundMark x1="51367" y1="90332" x2="52637" y2="93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46" y="1282492"/>
            <a:ext cx="865341" cy="86534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6900773-36B0-40C6-AEC0-EC9FF8A0C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40" y="4430961"/>
            <a:ext cx="862374" cy="86237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13D0299-0A58-4569-AB5E-60237A43C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90039" l="9961" r="89844">
                        <a14:foregroundMark x1="56250" y1="7715" x2="55371" y2="7227"/>
                        <a14:foregroundMark x1="42090" y1="89551" x2="49414" y2="90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5" y="4354604"/>
            <a:ext cx="902039" cy="90203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FDE8D98-C255-4B74-93D7-3656A4CDF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45" y="1413768"/>
            <a:ext cx="890494" cy="8904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1FCD335-FF21-4366-8258-7A3326465A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72" y="1454530"/>
            <a:ext cx="862374" cy="86237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25539D3-A41F-4863-A158-E519D8CA74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50" y="4434936"/>
            <a:ext cx="890494" cy="89049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94E401D-582E-440B-94C4-AA7E69779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1" b="89941" l="9961" r="89941">
                        <a14:foregroundMark x1="21094" y1="57129" x2="22168" y2="54395"/>
                        <a14:foregroundMark x1="54004" y1="9961" x2="54785" y2="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01" y="4261667"/>
            <a:ext cx="970826" cy="97082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E86642B-C30C-4AD0-8CB9-23789BABF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03" b="89941" l="9961" r="89941">
                        <a14:foregroundMark x1="26270" y1="53906" x2="21191" y2="54297"/>
                        <a14:foregroundMark x1="58496" y1="12988" x2="56152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18" y="4290965"/>
            <a:ext cx="928361" cy="9283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CCE9842-DF03-479B-A767-6F2607E2BD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08" y="4432845"/>
            <a:ext cx="862374" cy="86237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748F66B-6C88-47CB-89B9-E87BC9B3C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62" y="1362738"/>
            <a:ext cx="890494" cy="89049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3C29E77-5844-4B40-A781-37B079BCB1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91113" l="9961" r="89941">
                        <a14:foregroundMark x1="31738" y1="9961" x2="30176" y2="10156"/>
                        <a14:foregroundMark x1="47559" y1="91113" x2="5107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5330" y="1381084"/>
            <a:ext cx="890492" cy="8904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384BF0-5EF3-477E-AF22-ADA7ABE5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2601" r="74989" b="49265"/>
          <a:stretch>
            <a:fillRect/>
          </a:stretch>
        </p:blipFill>
        <p:spPr>
          <a:xfrm>
            <a:off x="645380" y="351691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88D670-9429-4894-B98C-0D14D5A6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4" t="50735" b="1130"/>
          <a:stretch>
            <a:fillRect/>
          </a:stretch>
        </p:blipFill>
        <p:spPr>
          <a:xfrm>
            <a:off x="7273880" y="3476729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9D0585-FB20-4F0B-96B6-00A4378AF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50735" r="24996" b="1130"/>
          <a:stretch>
            <a:fillRect/>
          </a:stretch>
        </p:blipFill>
        <p:spPr>
          <a:xfrm>
            <a:off x="5064380" y="3476729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0573EBC-1317-4AF0-8FF0-2A299DD37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50735" r="49993" b="1130"/>
          <a:stretch>
            <a:fillRect/>
          </a:stretch>
        </p:blipFill>
        <p:spPr>
          <a:xfrm>
            <a:off x="2854880" y="3476729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FA1E73-1563-421D-99AC-EDFBB9FF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50735" r="74989" b="1130"/>
          <a:stretch>
            <a:fillRect/>
          </a:stretch>
        </p:blipFill>
        <p:spPr>
          <a:xfrm>
            <a:off x="645380" y="3476729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0699ED9-9FF1-480B-AB56-DB0E2C7A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4" t="2601" b="49265"/>
          <a:stretch>
            <a:fillRect/>
          </a:stretch>
        </p:blipFill>
        <p:spPr>
          <a:xfrm>
            <a:off x="7273880" y="351691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BAEAA9-1F14-4CB9-9775-E2906031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 t="2601" r="24996" b="49265"/>
          <a:stretch>
            <a:fillRect/>
          </a:stretch>
        </p:blipFill>
        <p:spPr>
          <a:xfrm>
            <a:off x="5064380" y="351691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649532-8760-411D-AC86-7CE57AA97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2601" r="49993" b="49265"/>
          <a:stretch>
            <a:fillRect/>
          </a:stretch>
        </p:blipFill>
        <p:spPr>
          <a:xfrm>
            <a:off x="2854880" y="351691"/>
            <a:ext cx="2209500" cy="3125038"/>
          </a:xfrm>
          <a:custGeom>
            <a:avLst/>
            <a:gdLst>
              <a:gd name="connsiteX0" fmla="*/ 0 w 2209500"/>
              <a:gd name="connsiteY0" fmla="*/ 0 h 3125038"/>
              <a:gd name="connsiteX1" fmla="*/ 2209500 w 2209500"/>
              <a:gd name="connsiteY1" fmla="*/ 0 h 3125038"/>
              <a:gd name="connsiteX2" fmla="*/ 2209500 w 2209500"/>
              <a:gd name="connsiteY2" fmla="*/ 3125038 h 3125038"/>
              <a:gd name="connsiteX3" fmla="*/ 0 w 2209500"/>
              <a:gd name="connsiteY3" fmla="*/ 3125038 h 312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500" h="3125038">
                <a:moveTo>
                  <a:pt x="0" y="0"/>
                </a:moveTo>
                <a:lnTo>
                  <a:pt x="2209500" y="0"/>
                </a:lnTo>
                <a:lnTo>
                  <a:pt x="2209500" y="3125038"/>
                </a:lnTo>
                <a:lnTo>
                  <a:pt x="0" y="3125038"/>
                </a:ln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7FF807-12AE-4D71-BB81-805387C235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72" y="1868421"/>
            <a:ext cx="3901448" cy="3121158"/>
          </a:xfrm>
          <a:prstGeom prst="rect">
            <a:avLst/>
          </a:prstGeom>
          <a:effectLst>
            <a:glow rad="635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20615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56CA6F-EDF9-427D-93E2-9D4451F2A794}"/>
</file>

<file path=customXml/itemProps2.xml><?xml version="1.0" encoding="utf-8"?>
<ds:datastoreItem xmlns:ds="http://schemas.openxmlformats.org/officeDocument/2006/customXml" ds:itemID="{87FEA58D-88D1-4DAC-8907-D97C563BCE4B}"/>
</file>

<file path=customXml/itemProps3.xml><?xml version="1.0" encoding="utf-8"?>
<ds:datastoreItem xmlns:ds="http://schemas.openxmlformats.org/officeDocument/2006/customXml" ds:itemID="{5799F2CE-AEAA-4320-A769-38986CF96286}"/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18</cp:revision>
  <dcterms:created xsi:type="dcterms:W3CDTF">2026-02-24T12:49:06Z</dcterms:created>
  <dcterms:modified xsi:type="dcterms:W3CDTF">2026-02-25T13:20:42Z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