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222"/>
            <a:ext cx="12192000" cy="704766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55" y="611605"/>
            <a:ext cx="1204546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28" y="482346"/>
            <a:ext cx="1398453" cy="13984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08" y="638462"/>
            <a:ext cx="1116623" cy="11166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63" y="2219223"/>
            <a:ext cx="1206976" cy="1206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4" y="2186538"/>
            <a:ext cx="1288907" cy="1288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81" y="2161211"/>
            <a:ext cx="1321844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91" y="714216"/>
            <a:ext cx="1409617" cy="10572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28" y="2070905"/>
            <a:ext cx="1423376" cy="1423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89" y="3739306"/>
            <a:ext cx="1290362" cy="129036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79" y="3635646"/>
            <a:ext cx="1465330" cy="146533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29" y="3706954"/>
            <a:ext cx="1322714" cy="132271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23" y="5321933"/>
            <a:ext cx="1289696" cy="12896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81" y="5288132"/>
            <a:ext cx="1357298" cy="135729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96" y="5330456"/>
            <a:ext cx="1266495" cy="126649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06" y="5268664"/>
            <a:ext cx="1418313" cy="141831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07" y="3739306"/>
            <a:ext cx="1270712" cy="12707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-2744" r="20205" b="9319"/>
          <a:stretch/>
        </p:blipFill>
        <p:spPr>
          <a:xfrm>
            <a:off x="2138622" y="-896094"/>
            <a:ext cx="4520689" cy="73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2F51213-E7C4-4A6E-9D8D-03AA9A7060AC}"/>
</file>

<file path=customXml/itemProps2.xml><?xml version="1.0" encoding="utf-8"?>
<ds:datastoreItem xmlns:ds="http://schemas.openxmlformats.org/officeDocument/2006/customXml" ds:itemID="{DD37D179-F7DB-40EA-97E7-0D4F3A4E922B}"/>
</file>

<file path=customXml/itemProps3.xml><?xml version="1.0" encoding="utf-8"?>
<ds:datastoreItem xmlns:ds="http://schemas.openxmlformats.org/officeDocument/2006/customXml" ds:itemID="{167DC672-20FD-439D-9154-F91E1768A86B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2026-02-19T10:00:13Z</dcterms:created>
  <dcterms:modified xsi:type="dcterms:W3CDTF">2026-02-25T13:11:40Z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