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openxmlformats.org/officeDocument/2006/relationships/image" Target="../media/image19.png"/><Relationship Id="rId10" Type="http://schemas.microsoft.com/office/2007/relationships/hdphoto" Target="../media/hdphoto1.wdp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4"/>
            <a:ext cx="12192000" cy="697732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32" y="602813"/>
            <a:ext cx="1204546" cy="120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94" y="611605"/>
            <a:ext cx="1186962" cy="1186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87" y="579274"/>
            <a:ext cx="1236877" cy="123687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77" y="2202002"/>
            <a:ext cx="866816" cy="11994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39" y="2065526"/>
            <a:ext cx="1370839" cy="13708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39" y="2161211"/>
            <a:ext cx="1310152" cy="13101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08" b="92334" l="9408" r="91638">
                        <a14:foregroundMark x1="46341" y1="49129" x2="46341" y2="47735"/>
                        <a14:foregroundMark x1="35540" y1="47387" x2="34495" y2="46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15" y="376986"/>
            <a:ext cx="1674621" cy="16746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43" y="2119511"/>
            <a:ext cx="1402539" cy="140253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11" y="3733229"/>
            <a:ext cx="1328313" cy="13283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641" b="89844" l="3320" r="96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8" t="13462" r="13760" b="13205"/>
          <a:stretch/>
        </p:blipFill>
        <p:spPr>
          <a:xfrm>
            <a:off x="4722524" y="3839108"/>
            <a:ext cx="1257300" cy="11637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8105" r="90723">
                        <a14:foregroundMark x1="46777" y1="50391" x2="46094" y2="50391"/>
                        <a14:foregroundMark x1="53418" y1="82324" x2="50586" y2="81836"/>
                        <a14:foregroundMark x1="54590" y1="83203" x2="54590" y2="83203"/>
                        <a14:foregroundMark x1="29102" y1="72070" x2="26758" y2="72070"/>
                        <a14:backgroundMark x1="15234" y1="70898" x2="15234" y2="70898"/>
                        <a14:backgroundMark x1="58301" y1="82520" x2="63574" y2="81836"/>
                        <a14:backgroundMark x1="81836" y1="61035" x2="81836" y2="61035"/>
                        <a14:backgroundMark x1="50879" y1="83594" x2="54980" y2="82324"/>
                        <a14:backgroundMark x1="51758" y1="82715" x2="50391" y2="82910"/>
                        <a14:backgroundMark x1="52539" y1="82910" x2="53906" y2="82910"/>
                        <a14:backgroundMark x1="80762" y1="60645" x2="80762" y2="60645"/>
                        <a14:backgroundMark x1="28906" y1="73047" x2="29980" y2="73047"/>
                        <a14:backgroundMark x1="33203" y1="72949" x2="35059" y2="71777"/>
                        <a14:backgroundMark x1="35059" y1="71777" x2="35059" y2="71777"/>
                        <a14:backgroundMark x1="23242" y1="73047" x2="23242" y2="73047"/>
                        <a14:backgroundMark x1="26367" y1="72168" x2="25000" y2="72168"/>
                        <a14:backgroundMark x1="53809" y1="82422" x2="50391" y2="82422"/>
                        <a14:backgroundMark x1="49707" y1="82031" x2="53711" y2="81934"/>
                        <a14:backgroundMark x1="54980" y1="82227" x2="51367" y2="82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4231" r="9530" b="16410"/>
          <a:stretch/>
        </p:blipFill>
        <p:spPr>
          <a:xfrm>
            <a:off x="6175959" y="3867138"/>
            <a:ext cx="1320589" cy="11076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5898" r="5043" b="11539"/>
          <a:stretch/>
        </p:blipFill>
        <p:spPr>
          <a:xfrm>
            <a:off x="2263731" y="5501346"/>
            <a:ext cx="1081454" cy="10226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92" y="5326259"/>
            <a:ext cx="1372873" cy="13728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3852"/>
          <a:stretch/>
        </p:blipFill>
        <p:spPr>
          <a:xfrm>
            <a:off x="4818665" y="5193277"/>
            <a:ext cx="1527934" cy="14467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32" y="5316284"/>
            <a:ext cx="1259248" cy="125924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50" y="3783732"/>
            <a:ext cx="1339793" cy="1339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68" y="120133"/>
            <a:ext cx="5013014" cy="5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095814B-11D6-4D5B-B143-804D6E94C8EB}"/>
</file>

<file path=customXml/itemProps2.xml><?xml version="1.0" encoding="utf-8"?>
<ds:datastoreItem xmlns:ds="http://schemas.openxmlformats.org/officeDocument/2006/customXml" ds:itemID="{23B61DFB-B1FD-4434-AC6F-CE2C03EBCD60}"/>
</file>

<file path=customXml/itemProps3.xml><?xml version="1.0" encoding="utf-8"?>
<ds:datastoreItem xmlns:ds="http://schemas.openxmlformats.org/officeDocument/2006/customXml" ds:itemID="{17ED2A70-87F7-453B-9097-445764811D6A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2026-02-19T10:00:13Z</dcterms:created>
  <dcterms:modified xsi:type="dcterms:W3CDTF">2026-02-25T13:00:14Z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