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269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19" y="549940"/>
            <a:ext cx="1204546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07" y="583855"/>
            <a:ext cx="1186962" cy="1186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80" y="533610"/>
            <a:ext cx="1237207" cy="12372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64" y="2142818"/>
            <a:ext cx="1404916" cy="14049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62" y="2161211"/>
            <a:ext cx="1209429" cy="12094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3" y="2161211"/>
            <a:ext cx="1346920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71" y="629510"/>
            <a:ext cx="1106677" cy="11066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45" y="2363146"/>
            <a:ext cx="1159763" cy="86982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19" y="3764616"/>
            <a:ext cx="1171521" cy="118415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68" y="3715627"/>
            <a:ext cx="1305369" cy="13053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09" y="3672356"/>
            <a:ext cx="1391911" cy="13919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63" y="5122555"/>
            <a:ext cx="1719772" cy="17197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17" y="5369022"/>
            <a:ext cx="1204546" cy="12045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33" y="5324104"/>
            <a:ext cx="1316674" cy="131667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79" y="5283062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808656"/>
            <a:ext cx="1212340" cy="121234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r="22298" b="12189"/>
          <a:stretch/>
        </p:blipFill>
        <p:spPr>
          <a:xfrm>
            <a:off x="1768833" y="-752833"/>
            <a:ext cx="4668714" cy="76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A9344A-4DDD-40C7-82DC-7E61CD508F22}"/>
</file>

<file path=customXml/itemProps2.xml><?xml version="1.0" encoding="utf-8"?>
<ds:datastoreItem xmlns:ds="http://schemas.openxmlformats.org/officeDocument/2006/customXml" ds:itemID="{ACFC3966-15A1-40B2-8753-CB296592DE56}"/>
</file>

<file path=customXml/itemProps3.xml><?xml version="1.0" encoding="utf-8"?>
<ds:datastoreItem xmlns:ds="http://schemas.openxmlformats.org/officeDocument/2006/customXml" ds:itemID="{C18D87F2-D90D-4D4E-AE51-E86CC87E8C99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2026-02-19T10:00:13Z</dcterms:created>
  <dcterms:modified xsi:type="dcterms:W3CDTF">2026-02-25T12:50:08Z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