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334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915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185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74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065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122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309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018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595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15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517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33F48-3DD7-4AAF-90BF-597CE1FCCC15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0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1.png"/><Relationship Id="rId18" Type="http://schemas.openxmlformats.org/officeDocument/2006/relationships/image" Target="../media/image14.png"/><Relationship Id="rId26" Type="http://schemas.openxmlformats.org/officeDocument/2006/relationships/image" Target="../media/image21.png"/><Relationship Id="rId3" Type="http://schemas.openxmlformats.org/officeDocument/2006/relationships/image" Target="../media/image2.png"/><Relationship Id="rId21" Type="http://schemas.openxmlformats.org/officeDocument/2006/relationships/image" Target="../media/image16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microsoft.com/office/2007/relationships/hdphoto" Target="../media/hdphoto3.wdp"/><Relationship Id="rId25" Type="http://schemas.openxmlformats.org/officeDocument/2006/relationships/image" Target="../media/image20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microsoft.com/office/2007/relationships/hdphoto" Target="../media/hdphoto4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24" Type="http://schemas.openxmlformats.org/officeDocument/2006/relationships/image" Target="../media/image19.png"/><Relationship Id="rId5" Type="http://schemas.openxmlformats.org/officeDocument/2006/relationships/image" Target="../media/image4.png"/><Relationship Id="rId15" Type="http://schemas.microsoft.com/office/2007/relationships/hdphoto" Target="../media/hdphoto2.wdp"/><Relationship Id="rId23" Type="http://schemas.openxmlformats.org/officeDocument/2006/relationships/image" Target="../media/image18.png"/><Relationship Id="rId10" Type="http://schemas.openxmlformats.org/officeDocument/2006/relationships/image" Target="../media/image8.png"/><Relationship Id="rId19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159845" y="5228491"/>
            <a:ext cx="6480000" cy="144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59847" y="461573"/>
            <a:ext cx="6480000" cy="144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59847" y="2068131"/>
            <a:ext cx="6480000" cy="144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59847" y="3648311"/>
            <a:ext cx="6480000" cy="144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567" y="562768"/>
            <a:ext cx="1266419" cy="135299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983" y="580393"/>
            <a:ext cx="1318178" cy="13181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6" r="9576" b="5176"/>
          <a:stretch/>
        </p:blipFill>
        <p:spPr>
          <a:xfrm>
            <a:off x="6392008" y="547162"/>
            <a:ext cx="1116623" cy="129922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126" y="2131595"/>
            <a:ext cx="1404916" cy="140491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1818" l="6970" r="930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567" y="2094286"/>
            <a:ext cx="1392231" cy="139223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143" y="2161211"/>
            <a:ext cx="1346920" cy="134692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20" b="27564"/>
          <a:stretch/>
        </p:blipFill>
        <p:spPr>
          <a:xfrm>
            <a:off x="5000925" y="628234"/>
            <a:ext cx="1350872" cy="110667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478" y="2237690"/>
            <a:ext cx="1100881" cy="110088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5" t="10513" r="15812" b="16539"/>
          <a:stretch/>
        </p:blipFill>
        <p:spPr>
          <a:xfrm>
            <a:off x="1348845" y="817878"/>
            <a:ext cx="734931" cy="7920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5" t="10513" r="15812" b="16539"/>
          <a:stretch/>
        </p:blipFill>
        <p:spPr>
          <a:xfrm>
            <a:off x="1348845" y="5552491"/>
            <a:ext cx="734931" cy="79200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5" t="10513" r="15812" b="16539"/>
          <a:stretch/>
        </p:blipFill>
        <p:spPr>
          <a:xfrm>
            <a:off x="1348845" y="3972311"/>
            <a:ext cx="734931" cy="79200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5" t="10513" r="15812" b="16539"/>
          <a:stretch/>
        </p:blipFill>
        <p:spPr>
          <a:xfrm>
            <a:off x="1348845" y="2426711"/>
            <a:ext cx="734931" cy="7920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2" t="10385" r="4786" b="20512"/>
          <a:stretch/>
        </p:blipFill>
        <p:spPr>
          <a:xfrm>
            <a:off x="3565491" y="3966324"/>
            <a:ext cx="1239716" cy="95322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641" b="89844" l="3320" r="969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08" t="13462" r="13760" b="13205"/>
          <a:stretch/>
        </p:blipFill>
        <p:spPr>
          <a:xfrm>
            <a:off x="4847052" y="3786454"/>
            <a:ext cx="1257300" cy="116371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61" b="89844" l="8105" r="90723">
                        <a14:foregroundMark x1="46777" y1="50391" x2="46094" y2="50391"/>
                        <a14:foregroundMark x1="53418" y1="82324" x2="50586" y2="81836"/>
                        <a14:foregroundMark x1="54590" y1="83203" x2="54590" y2="83203"/>
                        <a14:foregroundMark x1="29102" y1="72070" x2="26758" y2="72070"/>
                        <a14:backgroundMark x1="15234" y1="70898" x2="15234" y2="70898"/>
                        <a14:backgroundMark x1="58301" y1="82520" x2="63574" y2="81836"/>
                        <a14:backgroundMark x1="81836" y1="61035" x2="81836" y2="61035"/>
                        <a14:backgroundMark x1="50879" y1="83594" x2="54980" y2="82324"/>
                        <a14:backgroundMark x1="51758" y1="82715" x2="50391" y2="82910"/>
                        <a14:backgroundMark x1="52539" y1="82910" x2="53906" y2="82910"/>
                        <a14:backgroundMark x1="80762" y1="60645" x2="80762" y2="60645"/>
                        <a14:backgroundMark x1="28906" y1="73047" x2="29980" y2="73047"/>
                        <a14:backgroundMark x1="33203" y1="72949" x2="35059" y2="71777"/>
                        <a14:backgroundMark x1="35059" y1="71777" x2="35059" y2="71777"/>
                        <a14:backgroundMark x1="23242" y1="73047" x2="23242" y2="73047"/>
                        <a14:backgroundMark x1="26367" y1="72168" x2="25000" y2="72168"/>
                        <a14:backgroundMark x1="53809" y1="82422" x2="50391" y2="82422"/>
                        <a14:backgroundMark x1="49707" y1="82031" x2="53711" y2="81934"/>
                        <a14:backgroundMark x1="54980" y1="82227" x2="51367" y2="823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78" t="14231" r="9530" b="16410"/>
          <a:stretch/>
        </p:blipFill>
        <p:spPr>
          <a:xfrm>
            <a:off x="6188042" y="3901449"/>
            <a:ext cx="1320589" cy="110765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0" t="5898" r="5043" b="11539"/>
          <a:stretch/>
        </p:blipFill>
        <p:spPr>
          <a:xfrm>
            <a:off x="2204340" y="5466698"/>
            <a:ext cx="1081454" cy="102269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9851" b="89851" l="2759" r="97931">
                        <a14:foregroundMark x1="27586" y1="42388" x2="23793" y2="40299"/>
                        <a14:foregroundMark x1="25862" y1="38209" x2="26552" y2="37910"/>
                        <a14:foregroundMark x1="26897" y1="37910" x2="27586" y2="40597"/>
                        <a14:foregroundMark x1="57586" y1="54627" x2="56897" y2="48358"/>
                        <a14:foregroundMark x1="56552" y1="46866" x2="59655" y2="51045"/>
                        <a14:foregroundMark x1="57241" y1="50746" x2="53103" y2="486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335" y="5225425"/>
            <a:ext cx="1562826" cy="1562826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327" y="5348925"/>
            <a:ext cx="1315826" cy="131582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9" b="65642"/>
          <a:stretch/>
        </p:blipFill>
        <p:spPr>
          <a:xfrm>
            <a:off x="6090407" y="5637313"/>
            <a:ext cx="1511754" cy="73905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737" y="3738394"/>
            <a:ext cx="1339793" cy="1339793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632" y="3499981"/>
            <a:ext cx="2693377" cy="2693377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45" y="5773174"/>
            <a:ext cx="883834" cy="802358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1" r="21283" b="6237"/>
          <a:stretch/>
        </p:blipFill>
        <p:spPr>
          <a:xfrm>
            <a:off x="2169179" y="-2680"/>
            <a:ext cx="4202723" cy="666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87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6810880-3AFC-4196-AFB3-4F989D20ACC4}"/>
</file>

<file path=customXml/itemProps2.xml><?xml version="1.0" encoding="utf-8"?>
<ds:datastoreItem xmlns:ds="http://schemas.openxmlformats.org/officeDocument/2006/customXml" ds:itemID="{C21CDD63-3A7A-43B1-A488-91AD711352C5}"/>
</file>

<file path=customXml/itemProps3.xml><?xml version="1.0" encoding="utf-8"?>
<ds:datastoreItem xmlns:ds="http://schemas.openxmlformats.org/officeDocument/2006/customXml" ds:itemID="{C46A4C26-46CF-457B-B25E-BC221D655A15}"/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9</cp:revision>
  <dcterms:created xsi:type="dcterms:W3CDTF">2026-02-19T10:00:13Z</dcterms:created>
  <dcterms:modified xsi:type="dcterms:W3CDTF">2026-02-25T12:44:47Z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