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F26CE-7291-10AB-0067-475E8B0E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20E5D0-36D6-759B-E27D-6AE0B4875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AB2AB-6BAD-B97E-3866-41147F22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94572-AD65-FC3A-0C78-B75A3176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9EA9B-BD8D-9EF7-2FEF-988ADAB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8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88F2E-D2A3-EB0F-59B9-DB4DC72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1A757-EDD3-51DC-E561-F8045DAB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B42BD-5938-F564-0830-DF11D73A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C8845-9698-D430-2220-F7EE6FFE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1425-74D4-F2D0-F465-6BA8B392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9C996-C5A6-063A-3773-A87D976FD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210AA-983B-1B58-62F7-F8A0A3B3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0964A-3628-0D8C-D6A5-A13A83C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D5D95-1CC3-6D5A-E8AB-CAE8CD94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0DC58-452A-6314-2618-D311AA72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8174F-B90D-9CA5-0B11-13FE3E9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7AA96-E8F8-437F-3D6C-50A183BE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F275-57AA-192F-E4C7-E7F700E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7177-D8AD-7C25-19C1-26670617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F8587-AA83-6AAD-3805-8F811EA0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0EEE-4873-8F0A-1394-D0727B90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95816-BA1E-7B08-3155-89F6B223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2B9D4-0291-90D1-D7B1-6915176C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1DC7C-3DCF-4D9D-95DE-F98555FF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57CA5-1ED3-E651-D0D7-DE3C9974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CF73E-9260-86F1-CE0E-B31F8579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BDA36-D746-E337-FF02-9BBA291DE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5239F-8E83-49CA-E396-0B5C65F7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AEEC3-BEAB-9B4E-74B5-82E24BAC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5C6A1-8CBC-4115-ED99-D05DDA10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FCDE9-F7D5-7A41-FBE5-7A03E852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D627-36D1-2B1E-4675-F86AFF59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DF635-DCDE-C97B-14A6-86D1363F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F16487-9FFA-1E39-AE99-CCC0E53F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14003-C266-279F-3B1E-B8D7A19D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D931BC-8EE9-62C8-62DC-6701E34DA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F35602-F598-2BC8-CE0C-32C832D5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63FE36-06FF-D2E7-661A-294990DB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9A542A-2AE3-CF67-0A14-D54B3D5C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EDA7-7F4D-2218-4692-B06C07B6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90771-B870-8418-3CC2-D52450C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064418-C57B-0367-3513-88677F81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4012C-4129-9D3F-136C-C38A9AE5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8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4F19BC-24AE-675B-070C-CFC69F22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41685-8E52-FFCA-EF3E-88A8A1C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B9DC4C-A53B-7BB3-6872-9E653966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3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C4D8-945A-3FB5-573D-F806BAD6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B56F-C255-B5C6-D5BE-9B8B37FE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6CC64A-18CC-2D80-2B83-7EFD916B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8A9C5-B343-D1D0-BB52-18DA8DEB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05290-421F-D2F4-FB9A-E4BA69D2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72AC6-85A2-84D0-8C97-EABA6017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37DC2-D6C6-A5CD-A50B-0127AF0B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273807-6A66-2E02-C539-2E5B49EC3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F218E-4A25-2F5E-B01D-5617F2F0E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77E254-76BE-2A45-F109-0CF18F89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C860C-5977-7827-10CF-A4C65945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7E86D-5736-406A-4CB7-F430B592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3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CE49D-3542-4D01-27B2-26342A65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FA890-8BD3-D519-0CA6-54052313B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966F5-02F5-73CB-1914-B6FD0F73C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7502-F61B-4003-8A3C-ABE3B4EF33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6A0A-2CD9-5EBA-D14D-DACD56B5F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7FCC5-A526-BE74-1E1F-3DF175A5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A4E7D-E598-23B4-E28F-0EC54F95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270"/>
            <a:ext cx="12192000" cy="72257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901025-27C0-62BC-60C7-241B68747DD3}"/>
              </a:ext>
            </a:extLst>
          </p:cNvPr>
          <p:cNvSpPr/>
          <p:nvPr/>
        </p:nvSpPr>
        <p:spPr>
          <a:xfrm>
            <a:off x="1028636" y="3150254"/>
            <a:ext cx="7936254" cy="2788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3A8545-3BBD-E2C5-36F4-44E6716F786B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996763" y="3150254"/>
            <a:ext cx="0" cy="2788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4FFF750-554C-5039-1219-48C9C877314D}"/>
              </a:ext>
            </a:extLst>
          </p:cNvPr>
          <p:cNvSpPr/>
          <p:nvPr/>
        </p:nvSpPr>
        <p:spPr>
          <a:xfrm>
            <a:off x="3365372" y="1409838"/>
            <a:ext cx="3343536" cy="1361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343FC7-46A2-EBA3-6AD6-DF01651656D3}"/>
              </a:ext>
            </a:extLst>
          </p:cNvPr>
          <p:cNvCxnSpPr>
            <a:cxnSpLocks/>
          </p:cNvCxnSpPr>
          <p:nvPr/>
        </p:nvCxnSpPr>
        <p:spPr>
          <a:xfrm>
            <a:off x="4996763" y="1461940"/>
            <a:ext cx="0" cy="128604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51909EA-83B4-3B3A-CE82-ADA3FC1193C5}"/>
              </a:ext>
            </a:extLst>
          </p:cNvPr>
          <p:cNvSpPr/>
          <p:nvPr/>
        </p:nvSpPr>
        <p:spPr>
          <a:xfrm>
            <a:off x="3606560" y="155316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233AD6-7680-B50F-F979-5DF4A621CD05}"/>
              </a:ext>
            </a:extLst>
          </p:cNvPr>
          <p:cNvSpPr/>
          <p:nvPr/>
        </p:nvSpPr>
        <p:spPr>
          <a:xfrm>
            <a:off x="5375189" y="1569963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52C3471-AE0A-9213-DE9E-EF92E3E5C6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14" y="3516467"/>
            <a:ext cx="2650115" cy="2650115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02AFA6-09EB-822E-E153-7F7A04F0B4B7}"/>
              </a:ext>
            </a:extLst>
          </p:cNvPr>
          <p:cNvGrpSpPr/>
          <p:nvPr/>
        </p:nvGrpSpPr>
        <p:grpSpPr>
          <a:xfrm>
            <a:off x="1243355" y="4610950"/>
            <a:ext cx="1080000" cy="1080000"/>
            <a:chOff x="1243355" y="4610950"/>
            <a:chExt cx="1080000" cy="108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018F07A-C952-3589-4A6C-F8F948ADE0A8}"/>
                </a:ext>
              </a:extLst>
            </p:cNvPr>
            <p:cNvSpPr/>
            <p:nvPr/>
          </p:nvSpPr>
          <p:spPr>
            <a:xfrm>
              <a:off x="1243355" y="4610950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35D6E4-F111-CFB0-1F86-B0C9169E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550" y="4708910"/>
              <a:ext cx="911943" cy="9119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F0C8E3D-C407-0FCA-4F07-42B4D227C155}"/>
              </a:ext>
            </a:extLst>
          </p:cNvPr>
          <p:cNvGrpSpPr/>
          <p:nvPr/>
        </p:nvGrpSpPr>
        <p:grpSpPr>
          <a:xfrm>
            <a:off x="6447542" y="4633535"/>
            <a:ext cx="1080000" cy="1080000"/>
            <a:chOff x="6447542" y="4633535"/>
            <a:chExt cx="1080000" cy="108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B673A55-9DEF-B9D4-2AA7-4FAF0BE89BF6}"/>
                </a:ext>
              </a:extLst>
            </p:cNvPr>
            <p:cNvSpPr/>
            <p:nvPr/>
          </p:nvSpPr>
          <p:spPr>
            <a:xfrm>
              <a:off x="6447542" y="4633535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BBA6577A-E6D6-946E-9B16-F6258236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85" y="4708910"/>
              <a:ext cx="953758" cy="953758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DCF8AE-D6CE-E3F6-9A1E-734ED7A6C783}"/>
              </a:ext>
            </a:extLst>
          </p:cNvPr>
          <p:cNvGrpSpPr/>
          <p:nvPr/>
        </p:nvGrpSpPr>
        <p:grpSpPr>
          <a:xfrm>
            <a:off x="2503443" y="4610950"/>
            <a:ext cx="1080000" cy="1080000"/>
            <a:chOff x="2503443" y="4610950"/>
            <a:chExt cx="1080000" cy="108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6924C4B-ABE3-577B-70A7-DFE0198CC098}"/>
                </a:ext>
              </a:extLst>
            </p:cNvPr>
            <p:cNvSpPr/>
            <p:nvPr/>
          </p:nvSpPr>
          <p:spPr>
            <a:xfrm>
              <a:off x="2503443" y="461095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FB3AB31-A409-CEDF-2030-3DA84B44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6871" y="4633535"/>
              <a:ext cx="1053144" cy="1053144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759D898-E829-E017-1916-389DCF6C5A5D}"/>
              </a:ext>
            </a:extLst>
          </p:cNvPr>
          <p:cNvGrpSpPr/>
          <p:nvPr/>
        </p:nvGrpSpPr>
        <p:grpSpPr>
          <a:xfrm>
            <a:off x="6407289" y="3317488"/>
            <a:ext cx="1165037" cy="1165037"/>
            <a:chOff x="6407289" y="3317488"/>
            <a:chExt cx="1165037" cy="1165037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C3DF5FD-631F-3B92-997A-F678EEE32763}"/>
                </a:ext>
              </a:extLst>
            </p:cNvPr>
            <p:cNvSpPr/>
            <p:nvPr/>
          </p:nvSpPr>
          <p:spPr>
            <a:xfrm>
              <a:off x="6447542" y="336524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9830493-5682-D8FB-0F33-58A3C450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289" y="3317488"/>
              <a:ext cx="1165037" cy="116503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F748737-6933-7AAA-B113-A1D4D62F9DBE}"/>
              </a:ext>
            </a:extLst>
          </p:cNvPr>
          <p:cNvGrpSpPr/>
          <p:nvPr/>
        </p:nvGrpSpPr>
        <p:grpSpPr>
          <a:xfrm>
            <a:off x="1239429" y="3365240"/>
            <a:ext cx="1080000" cy="1080000"/>
            <a:chOff x="1239429" y="3365240"/>
            <a:chExt cx="1080000" cy="108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1CB3FAE-2218-4DCA-28DC-3E807F1FD87D}"/>
                </a:ext>
              </a:extLst>
            </p:cNvPr>
            <p:cNvSpPr/>
            <p:nvPr/>
          </p:nvSpPr>
          <p:spPr>
            <a:xfrm>
              <a:off x="1239429" y="3365240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014EA40-6F66-590F-AE51-B57314ED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587" y="3444499"/>
              <a:ext cx="896906" cy="896906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F793D4C-90F9-56C0-9FCE-DF95C2BD15B6}"/>
              </a:ext>
            </a:extLst>
          </p:cNvPr>
          <p:cNvGrpSpPr/>
          <p:nvPr/>
        </p:nvGrpSpPr>
        <p:grpSpPr>
          <a:xfrm>
            <a:off x="7600585" y="4633535"/>
            <a:ext cx="1252070" cy="1268295"/>
            <a:chOff x="7600585" y="4633535"/>
            <a:chExt cx="1252070" cy="1268295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E96A7D-C4FE-FAFD-29C0-27BA77EE9325}"/>
                </a:ext>
              </a:extLst>
            </p:cNvPr>
            <p:cNvSpPr/>
            <p:nvPr/>
          </p:nvSpPr>
          <p:spPr>
            <a:xfrm>
              <a:off x="7701069" y="4633535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D79CBE3-D5F2-C16E-D1AF-465CBE36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585" y="4649760"/>
              <a:ext cx="1252070" cy="125207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7694634-2D27-64EA-9D3C-543863149E93}"/>
              </a:ext>
            </a:extLst>
          </p:cNvPr>
          <p:cNvGrpSpPr/>
          <p:nvPr/>
        </p:nvGrpSpPr>
        <p:grpSpPr>
          <a:xfrm>
            <a:off x="2451396" y="3340602"/>
            <a:ext cx="1080000" cy="1080000"/>
            <a:chOff x="2451396" y="3340602"/>
            <a:chExt cx="1080000" cy="1080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8B6C2F2-7634-E9A0-8530-DA258A751044}"/>
                </a:ext>
              </a:extLst>
            </p:cNvPr>
            <p:cNvSpPr/>
            <p:nvPr/>
          </p:nvSpPr>
          <p:spPr>
            <a:xfrm>
              <a:off x="2451396" y="3340602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D3A83522-4802-B419-475E-17765A0B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820" y="3537553"/>
              <a:ext cx="783145" cy="7618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E69F78C-CAB1-A27C-5E8D-72B7D5088962}"/>
              </a:ext>
            </a:extLst>
          </p:cNvPr>
          <p:cNvGrpSpPr/>
          <p:nvPr/>
        </p:nvGrpSpPr>
        <p:grpSpPr>
          <a:xfrm>
            <a:off x="7689467" y="3356238"/>
            <a:ext cx="1093304" cy="1089002"/>
            <a:chOff x="7689467" y="3356238"/>
            <a:chExt cx="1093304" cy="1089002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01D7FBE-5A32-554C-9EBE-6B605C33B534}"/>
                </a:ext>
              </a:extLst>
            </p:cNvPr>
            <p:cNvSpPr/>
            <p:nvPr/>
          </p:nvSpPr>
          <p:spPr>
            <a:xfrm>
              <a:off x="7702771" y="336524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AA15F67B-F623-6B13-5121-118254B7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9467" y="3356238"/>
              <a:ext cx="1087539" cy="1087539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9B66DBB-265E-6EC6-D6B6-718A78AFDC19}"/>
              </a:ext>
            </a:extLst>
          </p:cNvPr>
          <p:cNvGrpSpPr/>
          <p:nvPr/>
        </p:nvGrpSpPr>
        <p:grpSpPr>
          <a:xfrm>
            <a:off x="3750103" y="3340602"/>
            <a:ext cx="1080000" cy="1080000"/>
            <a:chOff x="3750103" y="3340602"/>
            <a:chExt cx="1080000" cy="1080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DAC0374-59F6-54DD-1CF4-89851CB382A2}"/>
                </a:ext>
              </a:extLst>
            </p:cNvPr>
            <p:cNvSpPr/>
            <p:nvPr/>
          </p:nvSpPr>
          <p:spPr>
            <a:xfrm>
              <a:off x="3750103" y="3340602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61BF3998-C0FB-14AA-ACAC-5437DC6B1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285" y="3391672"/>
              <a:ext cx="907726" cy="907726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3262F682-6FB2-CF05-9D5D-134EB88C73FC}"/>
              </a:ext>
            </a:extLst>
          </p:cNvPr>
          <p:cNvGrpSpPr/>
          <p:nvPr/>
        </p:nvGrpSpPr>
        <p:grpSpPr>
          <a:xfrm>
            <a:off x="5174875" y="3381251"/>
            <a:ext cx="1080000" cy="1080000"/>
            <a:chOff x="5174875" y="3381251"/>
            <a:chExt cx="1080000" cy="108000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DCCA90D-2F9D-8047-A9F8-9D8615A13003}"/>
                </a:ext>
              </a:extLst>
            </p:cNvPr>
            <p:cNvSpPr/>
            <p:nvPr/>
          </p:nvSpPr>
          <p:spPr>
            <a:xfrm>
              <a:off x="5174875" y="3381251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C3084CAF-F962-AE30-FDA7-EA17C580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752" y="3516467"/>
              <a:ext cx="773819" cy="761569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4EA7F36-9217-3B75-63B1-3D90C2F84BE5}"/>
              </a:ext>
            </a:extLst>
          </p:cNvPr>
          <p:cNvGrpSpPr/>
          <p:nvPr/>
        </p:nvGrpSpPr>
        <p:grpSpPr>
          <a:xfrm>
            <a:off x="3763531" y="4610950"/>
            <a:ext cx="1080000" cy="1080000"/>
            <a:chOff x="3763531" y="4610950"/>
            <a:chExt cx="1080000" cy="108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F5B057D-8AB5-646C-2928-B3F818E550C3}"/>
                </a:ext>
              </a:extLst>
            </p:cNvPr>
            <p:cNvSpPr/>
            <p:nvPr/>
          </p:nvSpPr>
          <p:spPr>
            <a:xfrm>
              <a:off x="3763531" y="461095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2530C52-2CE6-E0C9-EFEA-9732139B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5956" y="4765166"/>
              <a:ext cx="867041" cy="86704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65A8360-09CD-6F50-39F8-4252C7F13C56}"/>
              </a:ext>
            </a:extLst>
          </p:cNvPr>
          <p:cNvGrpSpPr/>
          <p:nvPr/>
        </p:nvGrpSpPr>
        <p:grpSpPr>
          <a:xfrm>
            <a:off x="5189575" y="4657023"/>
            <a:ext cx="1080000" cy="1080000"/>
            <a:chOff x="5189575" y="4657023"/>
            <a:chExt cx="1080000" cy="108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0B2E9FD-0D2E-426E-07F5-1BD80AC8D5CA}"/>
                </a:ext>
              </a:extLst>
            </p:cNvPr>
            <p:cNvSpPr/>
            <p:nvPr/>
          </p:nvSpPr>
          <p:spPr>
            <a:xfrm>
              <a:off x="5189575" y="4657023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DECB11C-9116-8BBC-8464-9ECDDC90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64912" y="4723181"/>
              <a:ext cx="917708" cy="917708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DC38070-A859-A2C8-0D07-73493A8CA09B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18145">
            <a:off x="6805411" y="1605052"/>
            <a:ext cx="1060905" cy="9921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F9393E3-8BED-6CF5-4E6E-BA15C8EF33CD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3353">
            <a:off x="2133983" y="1562546"/>
            <a:ext cx="1083060" cy="10422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6730194-EF01-86CF-9C70-F32F1BFA3150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F0B7E5ED-6221-CF1B-CBD4-D057818B3F22}"/>
              </a:ext>
            </a:extLst>
          </p:cNvPr>
          <p:cNvSpPr/>
          <p:nvPr/>
        </p:nvSpPr>
        <p:spPr>
          <a:xfrm>
            <a:off x="3600124" y="1553163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604293EF-E7CD-3408-292E-82830356DCE9}"/>
              </a:ext>
            </a:extLst>
          </p:cNvPr>
          <p:cNvSpPr/>
          <p:nvPr/>
        </p:nvSpPr>
        <p:spPr>
          <a:xfrm>
            <a:off x="3612997" y="1543661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BB5F4EF-6941-D4A7-7605-6C241CAA7869}"/>
              </a:ext>
            </a:extLst>
          </p:cNvPr>
          <p:cNvSpPr/>
          <p:nvPr/>
        </p:nvSpPr>
        <p:spPr>
          <a:xfrm>
            <a:off x="5390889" y="1580215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43296B87-842F-B4BB-503C-F643E6FBD9D6}"/>
              </a:ext>
            </a:extLst>
          </p:cNvPr>
          <p:cNvSpPr/>
          <p:nvPr/>
        </p:nvSpPr>
        <p:spPr>
          <a:xfrm>
            <a:off x="3616303" y="1543661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9DA360FD-D469-5184-A631-566A1822832A}"/>
              </a:ext>
            </a:extLst>
          </p:cNvPr>
          <p:cNvSpPr/>
          <p:nvPr/>
        </p:nvSpPr>
        <p:spPr>
          <a:xfrm>
            <a:off x="5371624" y="1574296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72C66279-F305-071B-F3C6-6C12C57AF746}"/>
              </a:ext>
            </a:extLst>
          </p:cNvPr>
          <p:cNvSpPr/>
          <p:nvPr/>
        </p:nvSpPr>
        <p:spPr>
          <a:xfrm>
            <a:off x="3606682" y="1536470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9515F23A-5301-CEAB-E07B-36C3B47F61CA}"/>
              </a:ext>
            </a:extLst>
          </p:cNvPr>
          <p:cNvSpPr/>
          <p:nvPr/>
        </p:nvSpPr>
        <p:spPr>
          <a:xfrm>
            <a:off x="5390889" y="157970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EA293959-6CB6-6131-8028-AFAC1659E990}"/>
              </a:ext>
            </a:extLst>
          </p:cNvPr>
          <p:cNvSpPr/>
          <p:nvPr/>
        </p:nvSpPr>
        <p:spPr>
          <a:xfrm>
            <a:off x="3606560" y="1536470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66564C81-DE17-60B7-AE2C-18583B9FA5AC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137D045-A37E-A302-E934-53AD1D80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063" y="5689072"/>
            <a:ext cx="897573" cy="77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CE2F72C-AF9C-47F4-C336-FB1F9143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4849" y="418784"/>
            <a:ext cx="3343535" cy="3343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5698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9" grpId="0" animBg="1"/>
      <p:bldP spid="89" grpId="1" animBg="1"/>
      <p:bldP spid="90" grpId="0" animBg="1"/>
      <p:bldP spid="90" grpId="1" animBg="1"/>
      <p:bldP spid="88" grpId="0" animBg="1"/>
      <p:bldP spid="88" grpId="1" animBg="1"/>
      <p:bldP spid="87" grpId="0" animBg="1"/>
      <p:bldP spid="87" grpId="1" animBg="1"/>
      <p:bldP spid="86" grpId="0" animBg="1"/>
      <p:bldP spid="86" grpId="1" animBg="1"/>
      <p:bldP spid="85" grpId="0" animBg="1"/>
      <p:bldP spid="85" grpId="1" animBg="1"/>
      <p:bldP spid="84" grpId="0" animBg="1"/>
      <p:bldP spid="84" grpId="1" animBg="1"/>
      <p:bldP spid="83" grpId="0" animBg="1"/>
      <p:bldP spid="83" grpId="1" animBg="1"/>
      <p:bldP spid="82" grpId="0" animBg="1"/>
      <p:bldP spid="82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D34D1EA-9557-446A-BC4A-BF8BE5BDC2A6}"/>
</file>

<file path=customXml/itemProps2.xml><?xml version="1.0" encoding="utf-8"?>
<ds:datastoreItem xmlns:ds="http://schemas.openxmlformats.org/officeDocument/2006/customXml" ds:itemID="{5D88627F-5CC8-4995-9574-BBAD72581770}"/>
</file>

<file path=customXml/itemProps3.xml><?xml version="1.0" encoding="utf-8"?>
<ds:datastoreItem xmlns:ds="http://schemas.openxmlformats.org/officeDocument/2006/customXml" ds:itemID="{1F834D38-D0B1-4641-9711-EB8132A0B819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Luba</dc:creator>
  <cp:lastModifiedBy>Пользователь</cp:lastModifiedBy>
  <cp:revision>8</cp:revision>
  <dcterms:created xsi:type="dcterms:W3CDTF">2025-05-05T09:36:05Z</dcterms:created>
  <dcterms:modified xsi:type="dcterms:W3CDTF">2026-02-25T11:52:49Z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