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1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4.wdp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646574" cy="68857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013" t="6318" r="6365" b="9973"/>
          <a:stretch>
            <a:fillRect/>
          </a:stretch>
        </p:blipFill>
        <p:spPr>
          <a:xfrm>
            <a:off x="11217597" y="27823"/>
            <a:ext cx="974403" cy="85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-635" y="3383915"/>
            <a:ext cx="2779395" cy="27793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F324F7-C713-1C1F-032D-E5E83892F19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0" y="271469"/>
            <a:ext cx="1161749" cy="1054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582A964-CB07-45C2-8F21-0541CDD362E3}"/>
</file>

<file path=customXml/itemProps2.xml><?xml version="1.0" encoding="utf-8"?>
<ds:datastoreItem xmlns:ds="http://schemas.openxmlformats.org/officeDocument/2006/customXml" ds:itemID="{AC90576F-233B-4EDF-9FA1-4E5F226846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CE43ED-7DF9-4BC3-B3F2-290CC00091B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Анастасія Сомова</cp:lastModifiedBy>
  <cp:revision>18</cp:revision>
  <dcterms:created xsi:type="dcterms:W3CDTF">2022-06-13T03:47:00Z</dcterms:created>
  <dcterms:modified xsi:type="dcterms:W3CDTF">2026-02-25T10:38:49Z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