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34"/>
  </p:normalViewPr>
  <p:slideViewPr>
    <p:cSldViewPr snapToGrid="0">
      <p:cViewPr varScale="1">
        <p:scale>
          <a:sx n="100" d="100"/>
          <a:sy n="100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AA161-E008-2981-7290-51011B95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75A54-D783-0BAA-64D7-FA72642FB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077627-F773-A02A-8AD5-17EDFBC9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165C2-EDEB-F3E0-FDC5-07801D7B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821A51-7C84-2DF1-D281-C2FDD428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0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411D3-4258-545E-F3E7-3411E01E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439FA2-F0C4-8F64-DAC9-CB4F1D432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02755-0E42-8E64-A0A7-D2661254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F3911-C820-C301-FBE6-9843007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BD79B-6818-1244-A333-D09A68FB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19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022814-D458-6A36-1A75-EF961F6F8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6599A-93BF-969F-165E-7EC96D38E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23B28-BEC3-1579-D6B9-0326B963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058AA-AEF6-D139-7F59-1CF2D76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AD1A8-6AE8-D74A-3813-5C0A8F49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143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72AEC-2B6A-615F-9F10-27F98948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CA4EA-2842-A174-EF84-003732C4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D6ADC-2A1E-5FBB-7556-07B3B793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27286-2D2D-9AFD-71EB-CD3C313E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A470E-9612-569E-2F6C-4D2F2351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116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8DA89-F69A-28E9-CFDD-BB917F7C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9F702-031A-EA59-ACC9-D8A1DBF9A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81105-6E0B-8414-B54C-78F46BD2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D32ED-7AA3-211E-7249-6F5C4327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CA539-19BC-4282-224C-26064B6A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28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DCEE7-3A79-FC31-66CB-627F61A2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F421C-FA96-670B-0E7F-F4A8555BE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D22A63-56ED-5790-1937-B3FCC2C0E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CA8FA-4AAE-D23B-0C62-60A0A38D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521658-DE9E-2AB8-8F6D-07C796D5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E5741-32EE-694F-C203-E4D69E62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29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D20FF-5CB6-99A7-CD06-C2E95A47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E91CCB-0DFE-675F-AF7F-0C97F3FC9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DC0D95-4093-EB9F-C13B-3F324FC1C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E251D8-040A-BF42-EF76-0E15E564D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C52164-81BE-D037-8F7A-F08F886BB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5946EC-05B2-4EC6-8ABB-B7CAC230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7329B3-A33C-FD8D-BD7C-418B1EF5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ED7DDB-B47B-1242-67BE-C8319A64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16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B7B2A-88D3-16F1-B8D5-DBF49B43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94645A-6D01-1BED-4953-66DF3028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F8264E-55A8-4CED-A8FA-4BE1F9C9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5F8F92-437A-5B79-530E-27C9D5D9D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589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3B2C41-CA60-C892-62F7-E87BA5E8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47E7CE-0C59-0D0E-FFD8-E2008D5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2804C8-8F1E-B2A4-B89C-9D31BE58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42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EA176-1EE6-9CAC-AD39-B2FF41B7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C355E-42A6-1D3C-D78C-D8671A9C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1CAC3-6E83-984F-D14A-94CF88BE6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FBA759-4302-8060-55B3-47224E70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F5D89-9D91-54D4-211D-2A04AA4E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169E4F-27AE-233E-65D3-758EDBDA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7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8112D-ED63-72F1-8BF3-9A42AC97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41727E-A0A2-46F5-2C2A-3179CD326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BB49B6-18F5-3B82-C58C-5305B3248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5345A-7916-3BF3-1617-9E7C9129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905B5-8C29-7185-8128-C6EB5E9A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3A984A-0F9B-91E0-2271-4C4A5B3A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115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7759-35C8-BAE6-5B86-B2DF2A2A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AC4730-0CC1-44E1-86E3-2106CFE0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32B6B7-C5A9-DCCD-D506-B9501F230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38343-32A8-A435-FAD3-AA6F7836A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91D33-9FA6-545A-8AF1-87F859DE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43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окно, стена, в помещении, домашнее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2501B1-7B4B-0387-D455-7A976A1A2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14"/>
            <a:ext cx="12192000" cy="6885423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733289-27CD-266A-26FB-4A83C272C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812" y="5252111"/>
            <a:ext cx="1646472" cy="1646472"/>
          </a:xfrm>
          <a:prstGeom prst="rect">
            <a:avLst/>
          </a:prstGeom>
        </p:spPr>
      </p:pic>
      <p:sp>
        <p:nvSpPr>
          <p:cNvPr id="4" name="Блок-схема: вузол 3">
            <a:extLst>
              <a:ext uri="{FF2B5EF4-FFF2-40B4-BE49-F238E27FC236}">
                <a16:creationId xmlns:a16="http://schemas.microsoft.com/office/drawing/2014/main" id="{3098ABA1-A19E-DD46-25D2-6FCA5E50AFE3}"/>
              </a:ext>
            </a:extLst>
          </p:cNvPr>
          <p:cNvSpPr/>
          <p:nvPr/>
        </p:nvSpPr>
        <p:spPr>
          <a:xfrm>
            <a:off x="733511" y="687164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" name="Блок-схема: вузол 4">
            <a:extLst>
              <a:ext uri="{FF2B5EF4-FFF2-40B4-BE49-F238E27FC236}">
                <a16:creationId xmlns:a16="http://schemas.microsoft.com/office/drawing/2014/main" id="{0DB4ED84-095C-4A94-8283-18B671095AF4}"/>
              </a:ext>
            </a:extLst>
          </p:cNvPr>
          <p:cNvSpPr/>
          <p:nvPr/>
        </p:nvSpPr>
        <p:spPr>
          <a:xfrm>
            <a:off x="6567082" y="578270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" name="Блок-схема: вузол 6">
            <a:extLst>
              <a:ext uri="{FF2B5EF4-FFF2-40B4-BE49-F238E27FC236}">
                <a16:creationId xmlns:a16="http://schemas.microsoft.com/office/drawing/2014/main" id="{86EC8AF6-3968-8CDB-B824-B59DDE98EB8B}"/>
              </a:ext>
            </a:extLst>
          </p:cNvPr>
          <p:cNvSpPr/>
          <p:nvPr/>
        </p:nvSpPr>
        <p:spPr>
          <a:xfrm>
            <a:off x="7922004" y="726307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16EC03-293C-A266-A0BC-A04F1BAD8D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7444392" y="3548595"/>
            <a:ext cx="1480632" cy="14671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771CCD-DD33-778C-8181-959484E918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1453503" y="3449333"/>
            <a:ext cx="1387841" cy="1371685"/>
          </a:xfrm>
          <a:prstGeom prst="rect">
            <a:avLst/>
          </a:prstGeom>
        </p:spPr>
      </p:pic>
      <p:sp>
        <p:nvSpPr>
          <p:cNvPr id="9" name="Блок-схема: вузол 5">
            <a:extLst>
              <a:ext uri="{FF2B5EF4-FFF2-40B4-BE49-F238E27FC236}">
                <a16:creationId xmlns:a16="http://schemas.microsoft.com/office/drawing/2014/main" id="{B542E8D8-65FB-381D-B33D-BB29B3D53ED8}"/>
              </a:ext>
            </a:extLst>
          </p:cNvPr>
          <p:cNvSpPr/>
          <p:nvPr/>
        </p:nvSpPr>
        <p:spPr>
          <a:xfrm>
            <a:off x="2272008" y="832883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235214-0775-6447-CCF1-7CE076D8B3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2456808" y="929872"/>
            <a:ext cx="1539520" cy="15001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F92006-E6B5-1A7F-8B1C-7774D502A8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088169" y="3668782"/>
            <a:ext cx="1336093" cy="12677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19D414-6D94-6DDD-3342-3BAA2084CC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084529" y="3584338"/>
            <a:ext cx="1585738" cy="15177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2F87EC-F274-223B-C04B-F406D3DE62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1225299" y="1912129"/>
            <a:ext cx="1257631" cy="14186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239932-396F-D244-B870-42E96726774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4140808" y="2237722"/>
            <a:ext cx="1091143" cy="11310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5736D0-9FF4-10A6-90C9-FF9AAB9DE15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6988480" y="2257278"/>
            <a:ext cx="1004339" cy="13117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732CE5-1C99-0BE8-9575-7DF1996D3F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0" b="2290"/>
          <a:stretch/>
        </p:blipFill>
        <p:spPr>
          <a:xfrm rot="21243540" flipH="1">
            <a:off x="8165866" y="1024375"/>
            <a:ext cx="1432442" cy="13668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221E93-63BF-7EF7-2F3C-9B5B47CBAA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782984" y="2006298"/>
            <a:ext cx="1534542" cy="1495340"/>
          </a:xfrm>
          <a:prstGeom prst="rect">
            <a:avLst/>
          </a:prstGeom>
        </p:spPr>
      </p:pic>
      <p:sp>
        <p:nvSpPr>
          <p:cNvPr id="18" name="Блок-схема: вузол 3">
            <a:extLst>
              <a:ext uri="{FF2B5EF4-FFF2-40B4-BE49-F238E27FC236}">
                <a16:creationId xmlns:a16="http://schemas.microsoft.com/office/drawing/2014/main" id="{B5B702B6-BBDE-358A-1565-CE541E1E45EF}"/>
              </a:ext>
            </a:extLst>
          </p:cNvPr>
          <p:cNvSpPr/>
          <p:nvPr/>
        </p:nvSpPr>
        <p:spPr>
          <a:xfrm>
            <a:off x="733511" y="648021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9" name="Блок-схема: вузол 4">
            <a:extLst>
              <a:ext uri="{FF2B5EF4-FFF2-40B4-BE49-F238E27FC236}">
                <a16:creationId xmlns:a16="http://schemas.microsoft.com/office/drawing/2014/main" id="{09762C46-6C93-CDBC-A13F-6D4AB11F617C}"/>
              </a:ext>
            </a:extLst>
          </p:cNvPr>
          <p:cNvSpPr/>
          <p:nvPr/>
        </p:nvSpPr>
        <p:spPr>
          <a:xfrm>
            <a:off x="6567082" y="539127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0" name="Блок-схема: вузол 6">
            <a:extLst>
              <a:ext uri="{FF2B5EF4-FFF2-40B4-BE49-F238E27FC236}">
                <a16:creationId xmlns:a16="http://schemas.microsoft.com/office/drawing/2014/main" id="{23576091-E2E5-7F23-9BE6-25D33D7382BC}"/>
              </a:ext>
            </a:extLst>
          </p:cNvPr>
          <p:cNvSpPr/>
          <p:nvPr/>
        </p:nvSpPr>
        <p:spPr>
          <a:xfrm>
            <a:off x="9408138" y="1606889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D8F2FC9-0A70-8E39-CC7E-9FB04B1527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2873555" y="3496813"/>
            <a:ext cx="1480632" cy="14671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97D59DF-01AA-EEA2-2BA1-D14006CF20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8937958" y="3764291"/>
            <a:ext cx="1387841" cy="1371685"/>
          </a:xfrm>
          <a:prstGeom prst="rect">
            <a:avLst/>
          </a:prstGeom>
        </p:spPr>
      </p:pic>
      <p:sp>
        <p:nvSpPr>
          <p:cNvPr id="23" name="Блок-схема: вузол 5">
            <a:extLst>
              <a:ext uri="{FF2B5EF4-FFF2-40B4-BE49-F238E27FC236}">
                <a16:creationId xmlns:a16="http://schemas.microsoft.com/office/drawing/2014/main" id="{E51F511C-C942-E6EE-09EA-1D066326AB93}"/>
              </a:ext>
            </a:extLst>
          </p:cNvPr>
          <p:cNvSpPr/>
          <p:nvPr/>
        </p:nvSpPr>
        <p:spPr>
          <a:xfrm>
            <a:off x="3643649" y="1734071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379540B-35F3-FEC4-676D-43A237CB915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580820">
            <a:off x="3840417" y="1862969"/>
            <a:ext cx="1539520" cy="15001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8491989-76D8-2781-52AC-AFD1EA82E6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1505686" y="3454904"/>
            <a:ext cx="1336093" cy="12677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B491C61-6A91-DAE0-C574-F8365F3C25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7381695" y="3304586"/>
            <a:ext cx="1585738" cy="15177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845C148-0923-3C27-5B29-BC16A0599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6828366" y="1783933"/>
            <a:ext cx="1257631" cy="141863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944E6B-01FB-A63B-2BB8-F23345185D4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2247379" y="853112"/>
            <a:ext cx="1091143" cy="113105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522E40A-3DA6-CCD9-079C-BBCEBC461DB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1247148" y="1941450"/>
            <a:ext cx="1004339" cy="131170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1992D9B-1578-9321-34A3-5CF1D345AD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0" b="2290"/>
          <a:stretch/>
        </p:blipFill>
        <p:spPr>
          <a:xfrm rot="21243540" flipH="1">
            <a:off x="8165866" y="985232"/>
            <a:ext cx="1432442" cy="13668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604DF85-DED7-56CC-3E7F-A360CFA5415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555084" y="1725353"/>
            <a:ext cx="1534542" cy="1495340"/>
          </a:xfrm>
          <a:prstGeom prst="rect">
            <a:avLst/>
          </a:prstGeom>
        </p:spPr>
      </p:pic>
      <p:sp>
        <p:nvSpPr>
          <p:cNvPr id="32" name="Блок-схема: вузол 3">
            <a:extLst>
              <a:ext uri="{FF2B5EF4-FFF2-40B4-BE49-F238E27FC236}">
                <a16:creationId xmlns:a16="http://schemas.microsoft.com/office/drawing/2014/main" id="{37B59C96-4241-CA8F-1DFA-DE9EDEAF548E}"/>
              </a:ext>
            </a:extLst>
          </p:cNvPr>
          <p:cNvSpPr/>
          <p:nvPr/>
        </p:nvSpPr>
        <p:spPr>
          <a:xfrm>
            <a:off x="747049" y="661367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3" name="Блок-схема: вузол 4">
            <a:extLst>
              <a:ext uri="{FF2B5EF4-FFF2-40B4-BE49-F238E27FC236}">
                <a16:creationId xmlns:a16="http://schemas.microsoft.com/office/drawing/2014/main" id="{074ECF39-B6C8-F4FE-6D40-77DEF793B8F2}"/>
              </a:ext>
            </a:extLst>
          </p:cNvPr>
          <p:cNvSpPr/>
          <p:nvPr/>
        </p:nvSpPr>
        <p:spPr>
          <a:xfrm>
            <a:off x="6567082" y="555177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4" name="Блок-схема: вузол 6">
            <a:extLst>
              <a:ext uri="{FF2B5EF4-FFF2-40B4-BE49-F238E27FC236}">
                <a16:creationId xmlns:a16="http://schemas.microsoft.com/office/drawing/2014/main" id="{C7C6383E-2F36-8021-089A-CDA5A43442A8}"/>
              </a:ext>
            </a:extLst>
          </p:cNvPr>
          <p:cNvSpPr/>
          <p:nvPr/>
        </p:nvSpPr>
        <p:spPr>
          <a:xfrm>
            <a:off x="8074404" y="878707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EA0329D-0D12-3736-1ADC-D3CFE401D3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3763031" y="1682543"/>
            <a:ext cx="1480632" cy="146713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E61A497-F16C-8C5C-2226-49AECA69A8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2443810" y="956113"/>
            <a:ext cx="1387841" cy="1371685"/>
          </a:xfrm>
          <a:prstGeom prst="rect">
            <a:avLst/>
          </a:prstGeom>
        </p:spPr>
      </p:pic>
      <p:sp>
        <p:nvSpPr>
          <p:cNvPr id="37" name="Блок-схема: вузол 5">
            <a:extLst>
              <a:ext uri="{FF2B5EF4-FFF2-40B4-BE49-F238E27FC236}">
                <a16:creationId xmlns:a16="http://schemas.microsoft.com/office/drawing/2014/main" id="{E016F9B5-36A2-5EEC-F599-C757AFDD393A}"/>
              </a:ext>
            </a:extLst>
          </p:cNvPr>
          <p:cNvSpPr/>
          <p:nvPr/>
        </p:nvSpPr>
        <p:spPr>
          <a:xfrm>
            <a:off x="3085159" y="3384637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9D08C54-79AD-C645-5B04-F341BE162B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1465956" y="3340409"/>
            <a:ext cx="1539520" cy="150019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69DD162-5C5D-9791-840F-A2A1946016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240569" y="3821182"/>
            <a:ext cx="1336093" cy="126776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CF673E-7B87-99AA-78BB-767BF9064A2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330347" y="3574742"/>
            <a:ext cx="1315031" cy="125861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FA0D8EE-323A-9CD9-3D27-B56A649A61D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1377699" y="2064529"/>
            <a:ext cx="1257631" cy="141863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592CB3C-61A3-2E4C-234C-C1201C19C6C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7672612" y="3887120"/>
            <a:ext cx="1091143" cy="113105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9230C92-8B48-84FD-EE89-7DF4E2BCE7B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7112975" y="2243130"/>
            <a:ext cx="1004339" cy="131170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30CFBC3-93C5-4789-C6DE-63F00F2D3D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290" b="2290"/>
          <a:stretch/>
        </p:blipFill>
        <p:spPr>
          <a:xfrm rot="21243540" flipH="1">
            <a:off x="8318266" y="1176775"/>
            <a:ext cx="1432442" cy="136682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D97A48D-CCA7-32AB-660E-B039BA620E7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935384" y="2158698"/>
            <a:ext cx="1534542" cy="1495340"/>
          </a:xfrm>
          <a:prstGeom prst="rect">
            <a:avLst/>
          </a:prstGeom>
        </p:spPr>
      </p:pic>
      <p:sp>
        <p:nvSpPr>
          <p:cNvPr id="46" name="Блок-схема: вузол 3">
            <a:extLst>
              <a:ext uri="{FF2B5EF4-FFF2-40B4-BE49-F238E27FC236}">
                <a16:creationId xmlns:a16="http://schemas.microsoft.com/office/drawing/2014/main" id="{9A22459A-ADBE-52B7-BA3A-59E554D0550E}"/>
              </a:ext>
            </a:extLst>
          </p:cNvPr>
          <p:cNvSpPr/>
          <p:nvPr/>
        </p:nvSpPr>
        <p:spPr>
          <a:xfrm>
            <a:off x="733511" y="673818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7" name="Блок-схема: вузол 4">
            <a:extLst>
              <a:ext uri="{FF2B5EF4-FFF2-40B4-BE49-F238E27FC236}">
                <a16:creationId xmlns:a16="http://schemas.microsoft.com/office/drawing/2014/main" id="{0C0E772F-7300-1E7D-BF63-A0AA032DB28E}"/>
              </a:ext>
            </a:extLst>
          </p:cNvPr>
          <p:cNvSpPr/>
          <p:nvPr/>
        </p:nvSpPr>
        <p:spPr>
          <a:xfrm>
            <a:off x="6567082" y="564924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8" name="Блок-схема: вузол 6">
            <a:extLst>
              <a:ext uri="{FF2B5EF4-FFF2-40B4-BE49-F238E27FC236}">
                <a16:creationId xmlns:a16="http://schemas.microsoft.com/office/drawing/2014/main" id="{C9A6C1FD-4653-3EA0-6F2D-30AE74E81845}"/>
              </a:ext>
            </a:extLst>
          </p:cNvPr>
          <p:cNvSpPr/>
          <p:nvPr/>
        </p:nvSpPr>
        <p:spPr>
          <a:xfrm>
            <a:off x="7401818" y="3291568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804F16-0154-6C15-AFDF-5E1D1D3A99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7444392" y="3535249"/>
            <a:ext cx="1480632" cy="146713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4894D21-C8A3-EB36-E0FA-5147810896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1453503" y="3435987"/>
            <a:ext cx="1387841" cy="1371685"/>
          </a:xfrm>
          <a:prstGeom prst="rect">
            <a:avLst/>
          </a:prstGeom>
        </p:spPr>
      </p:pic>
      <p:sp>
        <p:nvSpPr>
          <p:cNvPr id="51" name="Блок-схема: вузол 5">
            <a:extLst>
              <a:ext uri="{FF2B5EF4-FFF2-40B4-BE49-F238E27FC236}">
                <a16:creationId xmlns:a16="http://schemas.microsoft.com/office/drawing/2014/main" id="{E09AFC75-2167-DABE-D786-C337FE76F9A6}"/>
              </a:ext>
            </a:extLst>
          </p:cNvPr>
          <p:cNvSpPr/>
          <p:nvPr/>
        </p:nvSpPr>
        <p:spPr>
          <a:xfrm>
            <a:off x="2272008" y="819537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21E97AD-42E6-D88B-299B-0E909230F7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9545244" y="3281959"/>
            <a:ext cx="1539520" cy="150019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320CF53-B48C-67D7-577D-5F46A8C51A6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8276622" y="811578"/>
            <a:ext cx="1336093" cy="126776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A7DF32F-97C0-D456-9A93-44ED6A9F60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2995611" y="3279246"/>
            <a:ext cx="1585738" cy="151770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3026C5A-F9B8-6DA2-4A1A-4BE49EB419C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9797003" y="1835664"/>
            <a:ext cx="1257631" cy="141863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83A47C-01F0-919B-0DC0-12C5912F4B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4140808" y="2224376"/>
            <a:ext cx="1091143" cy="113105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D1F089D-4D07-A86B-C0DE-B8E443A5F57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6976309" y="2029774"/>
            <a:ext cx="1004339" cy="131170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DC3B017-2700-7A90-A84C-53EE620A06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90" b="2290"/>
          <a:stretch/>
        </p:blipFill>
        <p:spPr>
          <a:xfrm rot="21243540" flipH="1">
            <a:off x="2411194" y="950673"/>
            <a:ext cx="1432442" cy="136682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0150A83-7088-3111-E4BA-7963C2FB496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1107499" y="1954561"/>
            <a:ext cx="1534542" cy="1495340"/>
          </a:xfrm>
          <a:prstGeom prst="rect">
            <a:avLst/>
          </a:prstGeom>
        </p:spPr>
      </p:pic>
      <p:sp>
        <p:nvSpPr>
          <p:cNvPr id="60" name="Блок-схема: вузол 3">
            <a:extLst>
              <a:ext uri="{FF2B5EF4-FFF2-40B4-BE49-F238E27FC236}">
                <a16:creationId xmlns:a16="http://schemas.microsoft.com/office/drawing/2014/main" id="{72E082B4-861E-917F-5239-B49B97B792D2}"/>
              </a:ext>
            </a:extLst>
          </p:cNvPr>
          <p:cNvSpPr/>
          <p:nvPr/>
        </p:nvSpPr>
        <p:spPr>
          <a:xfrm>
            <a:off x="733511" y="648021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1" name="Блок-схема: вузол 4">
            <a:extLst>
              <a:ext uri="{FF2B5EF4-FFF2-40B4-BE49-F238E27FC236}">
                <a16:creationId xmlns:a16="http://schemas.microsoft.com/office/drawing/2014/main" id="{7B467EBC-1490-D1E1-987F-020E2ADB41BA}"/>
              </a:ext>
            </a:extLst>
          </p:cNvPr>
          <p:cNvSpPr/>
          <p:nvPr/>
        </p:nvSpPr>
        <p:spPr>
          <a:xfrm>
            <a:off x="6567082" y="539127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2" name="Блок-схема: вузол 6">
            <a:extLst>
              <a:ext uri="{FF2B5EF4-FFF2-40B4-BE49-F238E27FC236}">
                <a16:creationId xmlns:a16="http://schemas.microsoft.com/office/drawing/2014/main" id="{84A4DFA5-2DAC-83B7-0BD0-EE3260069E05}"/>
              </a:ext>
            </a:extLst>
          </p:cNvPr>
          <p:cNvSpPr/>
          <p:nvPr/>
        </p:nvSpPr>
        <p:spPr>
          <a:xfrm>
            <a:off x="7922004" y="687164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45DE7F4-ACF4-D4B8-D80E-208C3E8DC4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7444392" y="3509452"/>
            <a:ext cx="1480632" cy="146713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EDAC14D-2E98-9B3F-9F24-E2D8A08B1C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1390308" y="3259129"/>
            <a:ext cx="1387841" cy="1371685"/>
          </a:xfrm>
          <a:prstGeom prst="rect">
            <a:avLst/>
          </a:prstGeom>
        </p:spPr>
      </p:pic>
      <p:sp>
        <p:nvSpPr>
          <p:cNvPr id="65" name="Блок-схема: вузол 5">
            <a:extLst>
              <a:ext uri="{FF2B5EF4-FFF2-40B4-BE49-F238E27FC236}">
                <a16:creationId xmlns:a16="http://schemas.microsoft.com/office/drawing/2014/main" id="{B9793AC0-29DA-E65B-C101-5F83979C8099}"/>
              </a:ext>
            </a:extLst>
          </p:cNvPr>
          <p:cNvSpPr/>
          <p:nvPr/>
        </p:nvSpPr>
        <p:spPr>
          <a:xfrm>
            <a:off x="1193560" y="3091886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AD50E8-76A6-2472-8EA2-34A8246B04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2456808" y="890729"/>
            <a:ext cx="1539520" cy="150019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CAFF87DF-ABDF-9CFD-793E-9CC8260837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088169" y="3629639"/>
            <a:ext cx="1336093" cy="126776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B71AE52-60C5-8A97-B301-DAB304D3BA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605218" y="1981401"/>
            <a:ext cx="1585738" cy="151770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417450D-FEC7-5175-BAEF-8165D90972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1352914" y="1505323"/>
            <a:ext cx="1257631" cy="141863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C8F3E76-53BB-870A-5E47-D6243421A04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3218358" y="3626304"/>
            <a:ext cx="1395259" cy="144629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80BC7AC3-EDDD-B717-713D-A5033BBC131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6988480" y="2218135"/>
            <a:ext cx="1004339" cy="131170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2A0C5B1-9A81-53B4-10B3-DE962890BE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8165866" y="985232"/>
            <a:ext cx="1432442" cy="136682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D665574-ACE8-F4F0-1746-CBBE83DF417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782984" y="1967155"/>
            <a:ext cx="1534542" cy="1495340"/>
          </a:xfrm>
          <a:prstGeom prst="rect">
            <a:avLst/>
          </a:prstGeom>
        </p:spPr>
      </p:pic>
      <p:sp>
        <p:nvSpPr>
          <p:cNvPr id="74" name="Блок-схема: вузол 3">
            <a:extLst>
              <a:ext uri="{FF2B5EF4-FFF2-40B4-BE49-F238E27FC236}">
                <a16:creationId xmlns:a16="http://schemas.microsoft.com/office/drawing/2014/main" id="{BE3D9CF4-5FFC-C7CA-6E35-F7FD727AC3A4}"/>
              </a:ext>
            </a:extLst>
          </p:cNvPr>
          <p:cNvSpPr/>
          <p:nvPr/>
        </p:nvSpPr>
        <p:spPr>
          <a:xfrm>
            <a:off x="735715" y="660035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5" name="Блок-схема: вузол 4">
            <a:extLst>
              <a:ext uri="{FF2B5EF4-FFF2-40B4-BE49-F238E27FC236}">
                <a16:creationId xmlns:a16="http://schemas.microsoft.com/office/drawing/2014/main" id="{F537FE14-DD74-CA2C-6FE9-D62C3EFB4A7F}"/>
              </a:ext>
            </a:extLst>
          </p:cNvPr>
          <p:cNvSpPr/>
          <p:nvPr/>
        </p:nvSpPr>
        <p:spPr>
          <a:xfrm>
            <a:off x="6571572" y="512806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6" name="Блок-схема: вузол 6">
            <a:extLst>
              <a:ext uri="{FF2B5EF4-FFF2-40B4-BE49-F238E27FC236}">
                <a16:creationId xmlns:a16="http://schemas.microsoft.com/office/drawing/2014/main" id="{D343B346-ACF7-93E9-E3C1-893C901FB5CE}"/>
              </a:ext>
            </a:extLst>
          </p:cNvPr>
          <p:cNvSpPr/>
          <p:nvPr/>
        </p:nvSpPr>
        <p:spPr>
          <a:xfrm>
            <a:off x="6654998" y="2010454"/>
            <a:ext cx="1689480" cy="155852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06F11F7-6123-F8FC-6AF8-90A09D3101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2520362" y="599208"/>
            <a:ext cx="1480632" cy="146713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788A7873-3695-C08F-7003-41F3F16765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9724043" y="1731413"/>
            <a:ext cx="1387841" cy="1371685"/>
          </a:xfrm>
          <a:prstGeom prst="rect">
            <a:avLst/>
          </a:prstGeom>
        </p:spPr>
      </p:pic>
      <p:sp>
        <p:nvSpPr>
          <p:cNvPr id="79" name="Блок-схема: вузол 5">
            <a:extLst>
              <a:ext uri="{FF2B5EF4-FFF2-40B4-BE49-F238E27FC236}">
                <a16:creationId xmlns:a16="http://schemas.microsoft.com/office/drawing/2014/main" id="{03D58412-FFA3-1628-C5E6-7D74C2B4E487}"/>
              </a:ext>
            </a:extLst>
          </p:cNvPr>
          <p:cNvSpPr/>
          <p:nvPr/>
        </p:nvSpPr>
        <p:spPr>
          <a:xfrm>
            <a:off x="877687" y="1593768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3D2C143-18E3-677A-F9F4-A11FEA08222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2004" b="560"/>
          <a:stretch>
            <a:fillRect/>
          </a:stretch>
        </p:blipFill>
        <p:spPr>
          <a:xfrm rot="1580820">
            <a:off x="1119522" y="1687083"/>
            <a:ext cx="1145868" cy="139093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37FF269-C195-509A-FCAC-331A4ED51D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8239540" y="871430"/>
            <a:ext cx="1336093" cy="126776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B9E6FFBA-C88E-299E-A434-9C2A4D5833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075543" y="3072018"/>
            <a:ext cx="1585738" cy="151770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F5B5307-B394-D0E6-4CDE-D4369BC2875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7821524" y="3556853"/>
            <a:ext cx="1257631" cy="141863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26D571D-229B-3718-830D-06620AC3EA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4194667" y="1917018"/>
            <a:ext cx="1091143" cy="113105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701B6F4-2DFE-8370-182A-79DAD399922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 rot="19260217">
            <a:off x="6978664" y="2077146"/>
            <a:ext cx="1004339" cy="1311705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A68AB407-156E-E243-BE85-2101E127CE9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0" b="2290"/>
          <a:stretch/>
        </p:blipFill>
        <p:spPr>
          <a:xfrm rot="21243540" flipH="1">
            <a:off x="9149131" y="3471903"/>
            <a:ext cx="1432442" cy="1366828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ED8377F9-609F-5B69-419A-0E0D27579F5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1389280" y="3094743"/>
            <a:ext cx="1534542" cy="1495340"/>
          </a:xfrm>
          <a:prstGeom prst="rect">
            <a:avLst/>
          </a:prstGeom>
        </p:spPr>
      </p:pic>
      <p:sp>
        <p:nvSpPr>
          <p:cNvPr id="102" name="Блок-схема: вузол 3">
            <a:extLst>
              <a:ext uri="{FF2B5EF4-FFF2-40B4-BE49-F238E27FC236}">
                <a16:creationId xmlns:a16="http://schemas.microsoft.com/office/drawing/2014/main" id="{ADC10E46-A984-AE5E-F1BA-44B132B95653}"/>
              </a:ext>
            </a:extLst>
          </p:cNvPr>
          <p:cNvSpPr/>
          <p:nvPr/>
        </p:nvSpPr>
        <p:spPr>
          <a:xfrm>
            <a:off x="759636" y="641642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3" name="Блок-схема: вузол 4">
            <a:extLst>
              <a:ext uri="{FF2B5EF4-FFF2-40B4-BE49-F238E27FC236}">
                <a16:creationId xmlns:a16="http://schemas.microsoft.com/office/drawing/2014/main" id="{E6629F59-DDD8-1C02-0842-699FD0C7BEA6}"/>
              </a:ext>
            </a:extLst>
          </p:cNvPr>
          <p:cNvSpPr/>
          <p:nvPr/>
        </p:nvSpPr>
        <p:spPr>
          <a:xfrm>
            <a:off x="6567082" y="513868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4" name="Блок-схема: вузол 6">
            <a:extLst>
              <a:ext uri="{FF2B5EF4-FFF2-40B4-BE49-F238E27FC236}">
                <a16:creationId xmlns:a16="http://schemas.microsoft.com/office/drawing/2014/main" id="{BC810DC9-7E9D-3BC8-E77C-AA5537E3E896}"/>
              </a:ext>
            </a:extLst>
          </p:cNvPr>
          <p:cNvSpPr/>
          <p:nvPr/>
        </p:nvSpPr>
        <p:spPr>
          <a:xfrm>
            <a:off x="7922004" y="661905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145845A6-B0B8-EAFB-F3CA-D2213455D7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56" b="456"/>
          <a:stretch/>
        </p:blipFill>
        <p:spPr>
          <a:xfrm rot="1270482">
            <a:off x="7444392" y="3484193"/>
            <a:ext cx="1480632" cy="1467138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0D1CD91E-29BF-CF83-7D8A-05BB8E4A7C9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582" b="582"/>
          <a:stretch/>
        </p:blipFill>
        <p:spPr>
          <a:xfrm rot="21099464">
            <a:off x="1299023" y="3372436"/>
            <a:ext cx="1387841" cy="1371685"/>
          </a:xfrm>
          <a:prstGeom prst="rect">
            <a:avLst/>
          </a:prstGeom>
        </p:spPr>
      </p:pic>
      <p:sp>
        <p:nvSpPr>
          <p:cNvPr id="107" name="Блок-схема: вузол 5">
            <a:extLst>
              <a:ext uri="{FF2B5EF4-FFF2-40B4-BE49-F238E27FC236}">
                <a16:creationId xmlns:a16="http://schemas.microsoft.com/office/drawing/2014/main" id="{A109DB19-A9D0-4731-FDD3-49EA72D9AB3C}"/>
              </a:ext>
            </a:extLst>
          </p:cNvPr>
          <p:cNvSpPr/>
          <p:nvPr/>
        </p:nvSpPr>
        <p:spPr>
          <a:xfrm>
            <a:off x="2117528" y="755986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4E100787-91CE-AA27-CB36-696B588AD23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5793" r="15793"/>
          <a:stretch/>
        </p:blipFill>
        <p:spPr>
          <a:xfrm rot="1580820">
            <a:off x="2302328" y="852975"/>
            <a:ext cx="1539520" cy="150019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8EDB186F-3CE5-CFD8-2259-A2F08F738D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088169" y="3604380"/>
            <a:ext cx="1336093" cy="126776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6ED7E87E-125A-C76B-0A8D-33E24824DD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2917277" y="3252602"/>
            <a:ext cx="1585738" cy="1517708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2EB1C38B-770B-8934-2B4A-330A2916FA1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675" r="5675"/>
          <a:stretch/>
        </p:blipFill>
        <p:spPr>
          <a:xfrm rot="20277445">
            <a:off x="1070819" y="1835232"/>
            <a:ext cx="1257631" cy="1418639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1E54597B-9916-A2FB-23CB-69DFB1D957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4039909" y="2368697"/>
            <a:ext cx="1091143" cy="1131053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F0297B52-AFF8-7D51-633F-655BE3A3721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6988480" y="2192876"/>
            <a:ext cx="1004339" cy="1311705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8B508B6D-2001-9F1F-BC08-9F119B6E118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5067" r="15067"/>
          <a:stretch/>
        </p:blipFill>
        <p:spPr>
          <a:xfrm rot="21243540" flipH="1">
            <a:off x="8165866" y="959973"/>
            <a:ext cx="1432442" cy="1366828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5E296425-FD43-EBDA-449E-49DC04DD520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782984" y="1941896"/>
            <a:ext cx="1534542" cy="1495340"/>
          </a:xfrm>
          <a:prstGeom prst="rect">
            <a:avLst/>
          </a:prstGeom>
        </p:spPr>
      </p:pic>
      <p:sp>
        <p:nvSpPr>
          <p:cNvPr id="116" name="Блок-схема: вузол 3">
            <a:extLst>
              <a:ext uri="{FF2B5EF4-FFF2-40B4-BE49-F238E27FC236}">
                <a16:creationId xmlns:a16="http://schemas.microsoft.com/office/drawing/2014/main" id="{30702188-B4C4-3AB8-7783-01D4C621D376}"/>
              </a:ext>
            </a:extLst>
          </p:cNvPr>
          <p:cNvSpPr/>
          <p:nvPr/>
        </p:nvSpPr>
        <p:spPr>
          <a:xfrm>
            <a:off x="747049" y="674265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7" name="Блок-схема: вузол 4">
            <a:extLst>
              <a:ext uri="{FF2B5EF4-FFF2-40B4-BE49-F238E27FC236}">
                <a16:creationId xmlns:a16="http://schemas.microsoft.com/office/drawing/2014/main" id="{CE11D3A7-5F2C-ED7E-87FB-789A4E8308B1}"/>
              </a:ext>
            </a:extLst>
          </p:cNvPr>
          <p:cNvSpPr/>
          <p:nvPr/>
        </p:nvSpPr>
        <p:spPr>
          <a:xfrm>
            <a:off x="6567082" y="527352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8" name="Блок-схема: вузол 6">
            <a:extLst>
              <a:ext uri="{FF2B5EF4-FFF2-40B4-BE49-F238E27FC236}">
                <a16:creationId xmlns:a16="http://schemas.microsoft.com/office/drawing/2014/main" id="{7A32C61F-84F0-2EB6-477B-EA62FAE2AADA}"/>
              </a:ext>
            </a:extLst>
          </p:cNvPr>
          <p:cNvSpPr/>
          <p:nvPr/>
        </p:nvSpPr>
        <p:spPr>
          <a:xfrm>
            <a:off x="7397328" y="3273209"/>
            <a:ext cx="1818779" cy="180910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D8149B68-8FE1-C862-FBC2-255428FCC1D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56" b="456"/>
          <a:stretch/>
        </p:blipFill>
        <p:spPr>
          <a:xfrm rot="1270482">
            <a:off x="7457930" y="3483131"/>
            <a:ext cx="1480632" cy="1467138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9B4EC828-2D88-15B4-0F26-A7825C84773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582" b="582"/>
          <a:stretch/>
        </p:blipFill>
        <p:spPr>
          <a:xfrm rot="21099464">
            <a:off x="7220528" y="2077161"/>
            <a:ext cx="936831" cy="925925"/>
          </a:xfrm>
          <a:prstGeom prst="rect">
            <a:avLst/>
          </a:prstGeom>
        </p:spPr>
      </p:pic>
      <p:sp>
        <p:nvSpPr>
          <p:cNvPr id="121" name="Блок-схема: вузол 5">
            <a:extLst>
              <a:ext uri="{FF2B5EF4-FFF2-40B4-BE49-F238E27FC236}">
                <a16:creationId xmlns:a16="http://schemas.microsoft.com/office/drawing/2014/main" id="{5995D97A-FB10-F163-8390-9DDBDE6ACD31}"/>
              </a:ext>
            </a:extLst>
          </p:cNvPr>
          <p:cNvSpPr/>
          <p:nvPr/>
        </p:nvSpPr>
        <p:spPr>
          <a:xfrm>
            <a:off x="1700064" y="2916444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A51E89B4-F664-27DB-A008-184DB9C4DF6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5793" r="15793"/>
          <a:stretch/>
        </p:blipFill>
        <p:spPr>
          <a:xfrm rot="1580820">
            <a:off x="755996" y="2099192"/>
            <a:ext cx="1539520" cy="1500190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98D422E4-9EFA-E730-83E2-9D289FB6A3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8220534" y="954161"/>
            <a:ext cx="1581179" cy="1500315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19F944CE-7101-31D0-8996-8F20145DF3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695719" y="1501385"/>
            <a:ext cx="1585738" cy="1517708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22919F5C-01E1-E9B0-E377-8F8273C2F8C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675" r="5675"/>
          <a:stretch/>
        </p:blipFill>
        <p:spPr>
          <a:xfrm rot="20277445">
            <a:off x="2545530" y="876938"/>
            <a:ext cx="1257631" cy="1418639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77A5F528-ECDD-4B05-0132-DAF700B44D2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764" r="1764"/>
          <a:stretch/>
        </p:blipFill>
        <p:spPr>
          <a:xfrm rot="19890782">
            <a:off x="2032233" y="3497442"/>
            <a:ext cx="1091143" cy="1131053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103F51D5-75FD-B6F3-BB62-9200B66A12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3787402" y="3287490"/>
            <a:ext cx="1004339" cy="1311705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34DE0C64-EC3C-36FF-EB23-5C12865D726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5067" r="15067"/>
          <a:stretch/>
        </p:blipFill>
        <p:spPr>
          <a:xfrm rot="21243540" flipH="1">
            <a:off x="9297101" y="3422743"/>
            <a:ext cx="1432442" cy="1366828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017982BB-5C04-A1F5-F0F3-B793EF985AF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796522" y="1940834"/>
            <a:ext cx="1534542" cy="1495340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A4F8FCC-3015-6706-9F4C-855E770FDE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46541"/>
            <a:ext cx="1022995" cy="1035730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2C06C54-9621-EBCE-86D2-181733F2F18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69140" y="578814"/>
            <a:ext cx="3181256" cy="32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8" grpId="0" animBg="1"/>
      <p:bldP spid="19" grpId="0" animBg="1"/>
      <p:bldP spid="20" grpId="0" animBg="1"/>
      <p:bldP spid="23" grpId="0" animBg="1"/>
      <p:bldP spid="32" grpId="0" animBg="1"/>
      <p:bldP spid="33" grpId="0" animBg="1"/>
      <p:bldP spid="34" grpId="0" animBg="1"/>
      <p:bldP spid="37" grpId="0" animBg="1"/>
      <p:bldP spid="46" grpId="0" animBg="1"/>
      <p:bldP spid="47" grpId="0" animBg="1"/>
      <p:bldP spid="48" grpId="0" animBg="1"/>
      <p:bldP spid="51" grpId="0" animBg="1"/>
      <p:bldP spid="60" grpId="0" animBg="1"/>
      <p:bldP spid="61" grpId="0" animBg="1"/>
      <p:bldP spid="62" grpId="0" animBg="1"/>
      <p:bldP spid="65" grpId="0" animBg="1"/>
      <p:bldP spid="74" grpId="0" animBg="1"/>
      <p:bldP spid="75" grpId="0" animBg="1"/>
      <p:bldP spid="76" grpId="0" animBg="1"/>
      <p:bldP spid="79" grpId="0" animBg="1"/>
      <p:bldP spid="102" grpId="0" animBg="1"/>
      <p:bldP spid="103" grpId="0" animBg="1"/>
      <p:bldP spid="104" grpId="0" animBg="1"/>
      <p:bldP spid="107" grpId="0" animBg="1"/>
      <p:bldP spid="116" grpId="0" animBg="1"/>
      <p:bldP spid="117" grpId="0" animBg="1"/>
      <p:bldP spid="118" grpId="0" animBg="1"/>
      <p:bldP spid="1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92D7E7E-0835-4E40-9938-470E62AB61EC}"/>
</file>

<file path=customXml/itemProps2.xml><?xml version="1.0" encoding="utf-8"?>
<ds:datastoreItem xmlns:ds="http://schemas.openxmlformats.org/officeDocument/2006/customXml" ds:itemID="{5194A2C4-BA2A-44F6-9DE9-B4D21D4CF3FC}"/>
</file>

<file path=customXml/itemProps3.xml><?xml version="1.0" encoding="utf-8"?>
<ds:datastoreItem xmlns:ds="http://schemas.openxmlformats.org/officeDocument/2006/customXml" ds:itemID="{53193DC4-473B-4D06-AFC2-79F31875EA07}"/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7</Words>
  <Application>Microsoft Macintosh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16</cp:revision>
  <dcterms:created xsi:type="dcterms:W3CDTF">2026-02-20T18:18:53Z</dcterms:created>
  <dcterms:modified xsi:type="dcterms:W3CDTF">2026-02-25T10:09:55Z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